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40" r:id="rId3"/>
    <p:sldId id="257" r:id="rId4"/>
    <p:sldId id="274" r:id="rId5"/>
    <p:sldId id="273" r:id="rId6"/>
    <p:sldId id="275" r:id="rId7"/>
    <p:sldId id="341" r:id="rId8"/>
    <p:sldId id="279" r:id="rId9"/>
    <p:sldId id="259" r:id="rId10"/>
    <p:sldId id="283" r:id="rId11"/>
    <p:sldId id="284" r:id="rId12"/>
    <p:sldId id="285" r:id="rId13"/>
    <p:sldId id="342" r:id="rId14"/>
    <p:sldId id="290" r:id="rId15"/>
    <p:sldId id="258" r:id="rId16"/>
    <p:sldId id="286" r:id="rId17"/>
    <p:sldId id="287" r:id="rId18"/>
    <p:sldId id="288" r:id="rId19"/>
    <p:sldId id="289" r:id="rId20"/>
    <p:sldId id="291" r:id="rId21"/>
    <p:sldId id="292" r:id="rId22"/>
    <p:sldId id="293" r:id="rId23"/>
    <p:sldId id="295" r:id="rId24"/>
    <p:sldId id="294" r:id="rId25"/>
    <p:sldId id="272" r:id="rId26"/>
    <p:sldId id="343" r:id="rId27"/>
    <p:sldId id="299" r:id="rId28"/>
    <p:sldId id="298" r:id="rId29"/>
    <p:sldId id="300" r:id="rId30"/>
    <p:sldId id="344" r:id="rId31"/>
    <p:sldId id="260" r:id="rId32"/>
    <p:sldId id="302" r:id="rId33"/>
    <p:sldId id="301" r:id="rId34"/>
    <p:sldId id="303" r:id="rId35"/>
    <p:sldId id="305" r:id="rId36"/>
    <p:sldId id="307" r:id="rId37"/>
    <p:sldId id="263" r:id="rId38"/>
    <p:sldId id="308" r:id="rId39"/>
    <p:sldId id="310" r:id="rId40"/>
    <p:sldId id="311" r:id="rId41"/>
    <p:sldId id="309" r:id="rId42"/>
    <p:sldId id="313" r:id="rId43"/>
    <p:sldId id="314" r:id="rId44"/>
    <p:sldId id="315" r:id="rId45"/>
    <p:sldId id="316" r:id="rId46"/>
    <p:sldId id="264" r:id="rId47"/>
    <p:sldId id="317" r:id="rId48"/>
    <p:sldId id="318" r:id="rId49"/>
    <p:sldId id="320" r:id="rId50"/>
    <p:sldId id="319" r:id="rId51"/>
    <p:sldId id="321" r:id="rId52"/>
    <p:sldId id="345" r:id="rId53"/>
    <p:sldId id="322" r:id="rId54"/>
    <p:sldId id="265" r:id="rId55"/>
    <p:sldId id="325" r:id="rId56"/>
    <p:sldId id="323" r:id="rId57"/>
    <p:sldId id="324" r:id="rId58"/>
    <p:sldId id="326" r:id="rId59"/>
    <p:sldId id="267" r:id="rId60"/>
    <p:sldId id="327" r:id="rId61"/>
    <p:sldId id="328" r:id="rId62"/>
    <p:sldId id="329" r:id="rId63"/>
    <p:sldId id="330" r:id="rId64"/>
    <p:sldId id="331" r:id="rId65"/>
    <p:sldId id="332" r:id="rId66"/>
    <p:sldId id="346" r:id="rId67"/>
    <p:sldId id="333" r:id="rId68"/>
    <p:sldId id="334" r:id="rId69"/>
    <p:sldId id="270" r:id="rId70"/>
    <p:sldId id="335" r:id="rId71"/>
    <p:sldId id="336" r:id="rId72"/>
    <p:sldId id="337" r:id="rId73"/>
    <p:sldId id="338" r:id="rId74"/>
    <p:sldId id="347" r:id="rId75"/>
    <p:sldId id="269" r:id="rId76"/>
    <p:sldId id="348" r:id="rId77"/>
    <p:sldId id="268" r:id="rId78"/>
    <p:sldId id="349" r:id="rId79"/>
    <p:sldId id="350" r:id="rId80"/>
    <p:sldId id="351" r:id="rId8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presProps" Target="presProp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DDF515-58A2-4BD4-94A1-8DB0A77998E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7959C905-EC59-4AB2-B72B-A8F8DC6A4346}">
      <dgm:prSet phldrT="[Text]"/>
      <dgm:spPr>
        <a:solidFill>
          <a:schemeClr val="accent2"/>
        </a:solidFill>
      </dgm:spPr>
      <dgm:t>
        <a:bodyPr/>
        <a:lstStyle/>
        <a:p>
          <a:r>
            <a:rPr lang="hu-HU" b="1" dirty="0">
              <a:solidFill>
                <a:schemeClr val="tx1"/>
              </a:solidFill>
            </a:rPr>
            <a:t>Relevance</a:t>
          </a:r>
        </a:p>
      </dgm:t>
    </dgm:pt>
    <dgm:pt modelId="{945A88BE-FD0E-4E58-AAB4-1E0E49E8EBA1}" type="parTrans" cxnId="{E92B52F0-F4A0-4E60-A673-D845B7627BA3}">
      <dgm:prSet/>
      <dgm:spPr/>
      <dgm:t>
        <a:bodyPr/>
        <a:lstStyle/>
        <a:p>
          <a:endParaRPr lang="hu-HU"/>
        </a:p>
      </dgm:t>
    </dgm:pt>
    <dgm:pt modelId="{BCA9AA59-58C8-4AC4-8D16-6B1BFF995CEF}" type="sibTrans" cxnId="{E92B52F0-F4A0-4E60-A673-D845B7627BA3}">
      <dgm:prSet/>
      <dgm:spPr/>
      <dgm:t>
        <a:bodyPr/>
        <a:lstStyle/>
        <a:p>
          <a:endParaRPr lang="hu-HU"/>
        </a:p>
      </dgm:t>
    </dgm:pt>
    <dgm:pt modelId="{AAF8C7F9-A087-411A-9987-900A533189BC}">
      <dgm:prSet phldrT="[Text]"/>
      <dgm:spPr/>
      <dgm:t>
        <a:bodyPr/>
        <a:lstStyle/>
        <a:p>
          <a:r>
            <a:rPr lang="hu-HU" dirty="0"/>
            <a:t>Why to judge? </a:t>
          </a:r>
        </a:p>
      </dgm:t>
    </dgm:pt>
    <dgm:pt modelId="{708D28C5-1EEF-4B84-81DD-BC2634CDDE0E}" type="parTrans" cxnId="{7B874F8A-FC95-4B07-B90E-C2BCD3D3595B}">
      <dgm:prSet/>
      <dgm:spPr/>
      <dgm:t>
        <a:bodyPr/>
        <a:lstStyle/>
        <a:p>
          <a:endParaRPr lang="hu-HU"/>
        </a:p>
      </dgm:t>
    </dgm:pt>
    <dgm:pt modelId="{C620C0C8-2750-463D-B13B-68CD4F3B5BAE}" type="sibTrans" cxnId="{7B874F8A-FC95-4B07-B90E-C2BCD3D3595B}">
      <dgm:prSet/>
      <dgm:spPr/>
      <dgm:t>
        <a:bodyPr/>
        <a:lstStyle/>
        <a:p>
          <a:endParaRPr lang="hu-HU"/>
        </a:p>
      </dgm:t>
    </dgm:pt>
    <dgm:pt modelId="{0501F5E6-74CA-44B9-8FE6-38124EDA502A}">
      <dgm:prSet phldrT="[Text]"/>
      <dgm:spPr/>
      <dgm:t>
        <a:bodyPr/>
        <a:lstStyle/>
        <a:p>
          <a:r>
            <a:rPr lang="hu-HU" dirty="0"/>
            <a:t>Basic rules</a:t>
          </a:r>
        </a:p>
      </dgm:t>
    </dgm:pt>
    <dgm:pt modelId="{3BF6E80F-7B06-4872-ACE1-54F4A0AEBB07}" type="parTrans" cxnId="{693B6013-5423-439D-98DD-93E0BC46FA6A}">
      <dgm:prSet/>
      <dgm:spPr/>
      <dgm:t>
        <a:bodyPr/>
        <a:lstStyle/>
        <a:p>
          <a:endParaRPr lang="hu-HU"/>
        </a:p>
      </dgm:t>
    </dgm:pt>
    <dgm:pt modelId="{52F7FD47-83B5-467F-B125-81E6FC7B5899}" type="sibTrans" cxnId="{693B6013-5423-439D-98DD-93E0BC46FA6A}">
      <dgm:prSet/>
      <dgm:spPr/>
      <dgm:t>
        <a:bodyPr/>
        <a:lstStyle/>
        <a:p>
          <a:endParaRPr lang="hu-HU"/>
        </a:p>
      </dgm:t>
    </dgm:pt>
    <dgm:pt modelId="{EA3ABF3E-00B4-44A4-A7CD-FC9676546794}">
      <dgm:prSet phldrT="[Text]"/>
      <dgm:spPr/>
      <dgm:t>
        <a:bodyPr/>
        <a:lstStyle/>
        <a:p>
          <a:r>
            <a:rPr lang="hu-HU" dirty="0"/>
            <a:t>Comparing opening and closing teams</a:t>
          </a:r>
        </a:p>
      </dgm:t>
    </dgm:pt>
    <dgm:pt modelId="{7B4F0A77-CB01-485C-8C44-CDBD610397BE}" type="parTrans" cxnId="{4E8DC64F-B45C-4959-ABF1-1F55C8FB373B}">
      <dgm:prSet/>
      <dgm:spPr/>
      <dgm:t>
        <a:bodyPr/>
        <a:lstStyle/>
        <a:p>
          <a:endParaRPr lang="hu-HU"/>
        </a:p>
      </dgm:t>
    </dgm:pt>
    <dgm:pt modelId="{D3D77824-15B4-43D2-93ED-DCEA77A3C4E4}" type="sibTrans" cxnId="{4E8DC64F-B45C-4959-ABF1-1F55C8FB373B}">
      <dgm:prSet/>
      <dgm:spPr/>
      <dgm:t>
        <a:bodyPr/>
        <a:lstStyle/>
        <a:p>
          <a:endParaRPr lang="hu-HU"/>
        </a:p>
      </dgm:t>
    </dgm:pt>
    <dgm:pt modelId="{51738F4C-665E-4024-B608-2B0BDBD81FA3}">
      <dgm:prSet phldrT="[Text]"/>
      <dgm:spPr/>
      <dgm:t>
        <a:bodyPr/>
        <a:lstStyle/>
        <a:p>
          <a:r>
            <a:rPr lang="hu-HU" dirty="0"/>
            <a:t>Mentality</a:t>
          </a:r>
        </a:p>
      </dgm:t>
    </dgm:pt>
    <dgm:pt modelId="{D6A728F7-55B8-48DA-AE40-54FBF109E164}" type="parTrans" cxnId="{0F1EEC1D-DCA7-48CB-80BF-DC2D61783B30}">
      <dgm:prSet/>
      <dgm:spPr/>
      <dgm:t>
        <a:bodyPr/>
        <a:lstStyle/>
        <a:p>
          <a:endParaRPr lang="hu-HU"/>
        </a:p>
      </dgm:t>
    </dgm:pt>
    <dgm:pt modelId="{6D6ABDDD-415D-496C-A747-7B206C96D602}" type="sibTrans" cxnId="{0F1EEC1D-DCA7-48CB-80BF-DC2D61783B30}">
      <dgm:prSet/>
      <dgm:spPr/>
      <dgm:t>
        <a:bodyPr/>
        <a:lstStyle/>
        <a:p>
          <a:endParaRPr lang="hu-HU"/>
        </a:p>
      </dgm:t>
    </dgm:pt>
    <dgm:pt modelId="{C9B67923-1993-4515-AB9C-64728A27C7CE}">
      <dgm:prSet phldrT="[Text]"/>
      <dgm:spPr/>
      <dgm:t>
        <a:bodyPr/>
        <a:lstStyle/>
        <a:p>
          <a:r>
            <a:rPr lang="hu-HU" dirty="0"/>
            <a:t>Fairness</a:t>
          </a:r>
        </a:p>
      </dgm:t>
    </dgm:pt>
    <dgm:pt modelId="{C942A135-DA74-404D-858D-516E7D0FA9E2}" type="parTrans" cxnId="{E944FE88-3251-4F75-8F01-905ADA779462}">
      <dgm:prSet/>
      <dgm:spPr/>
      <dgm:t>
        <a:bodyPr/>
        <a:lstStyle/>
        <a:p>
          <a:endParaRPr lang="hu-HU"/>
        </a:p>
      </dgm:t>
    </dgm:pt>
    <dgm:pt modelId="{F8BE4C12-2B98-4164-888C-3BBD1AC40A26}" type="sibTrans" cxnId="{E944FE88-3251-4F75-8F01-905ADA779462}">
      <dgm:prSet/>
      <dgm:spPr/>
      <dgm:t>
        <a:bodyPr/>
        <a:lstStyle/>
        <a:p>
          <a:endParaRPr lang="hu-HU"/>
        </a:p>
      </dgm:t>
    </dgm:pt>
    <dgm:pt modelId="{196496DF-4233-4158-A2B9-65EF1D1FE8B0}">
      <dgm:prSet phldrT="[Text]"/>
      <dgm:spPr/>
      <dgm:t>
        <a:bodyPr/>
        <a:lstStyle/>
        <a:p>
          <a:r>
            <a:rPr lang="hu-HU" dirty="0"/>
            <a:t>Comparing the diagonals</a:t>
          </a:r>
        </a:p>
      </dgm:t>
    </dgm:pt>
    <dgm:pt modelId="{E4170AB0-FE72-49FE-B5A7-44CAA89EA9E8}" type="parTrans" cxnId="{98851B48-FEA9-4036-945C-9445E18BEAEF}">
      <dgm:prSet/>
      <dgm:spPr/>
      <dgm:t>
        <a:bodyPr/>
        <a:lstStyle/>
        <a:p>
          <a:endParaRPr lang="hu-HU"/>
        </a:p>
      </dgm:t>
    </dgm:pt>
    <dgm:pt modelId="{4F388AB2-73D4-4209-AEC9-9070FB920697}" type="sibTrans" cxnId="{98851B48-FEA9-4036-945C-9445E18BEAEF}">
      <dgm:prSet/>
      <dgm:spPr/>
      <dgm:t>
        <a:bodyPr/>
        <a:lstStyle/>
        <a:p>
          <a:endParaRPr lang="hu-HU"/>
        </a:p>
      </dgm:t>
    </dgm:pt>
    <dgm:pt modelId="{EFD3EDA5-B842-4C5C-B844-500E606B1A3E}">
      <dgm:prSet phldrT="[Text]"/>
      <dgm:spPr/>
      <dgm:t>
        <a:bodyPr/>
        <a:lstStyle/>
        <a:p>
          <a:r>
            <a:rPr lang="hu-HU" dirty="0"/>
            <a:t>Clashpoints</a:t>
          </a:r>
        </a:p>
      </dgm:t>
    </dgm:pt>
    <dgm:pt modelId="{A4FF09F7-3830-4C8F-B514-D882BCE2C6F6}" type="parTrans" cxnId="{F9273445-7ED4-4F49-924B-5AAA1F1C96FF}">
      <dgm:prSet/>
      <dgm:spPr/>
      <dgm:t>
        <a:bodyPr/>
        <a:lstStyle/>
        <a:p>
          <a:endParaRPr lang="hu-HU"/>
        </a:p>
      </dgm:t>
    </dgm:pt>
    <dgm:pt modelId="{0125E2AC-C774-4EBA-ACC9-E1AECE6820C1}" type="sibTrans" cxnId="{F9273445-7ED4-4F49-924B-5AAA1F1C96FF}">
      <dgm:prSet/>
      <dgm:spPr/>
      <dgm:t>
        <a:bodyPr/>
        <a:lstStyle/>
        <a:p>
          <a:endParaRPr lang="hu-HU"/>
        </a:p>
      </dgm:t>
    </dgm:pt>
    <dgm:pt modelId="{77ECF783-FA8B-45A5-9913-C181C7188F09}">
      <dgm:prSet phldrT="[Text]"/>
      <dgm:spPr/>
      <dgm:t>
        <a:bodyPr/>
        <a:lstStyle/>
        <a:p>
          <a:r>
            <a:rPr lang="hu-HU" dirty="0"/>
            <a:t>Panel discussion</a:t>
          </a:r>
        </a:p>
      </dgm:t>
    </dgm:pt>
    <dgm:pt modelId="{71109872-3B6C-4BAB-901D-346B49E1407C}" type="parTrans" cxnId="{9C8287AE-49F4-47C1-9834-27F96871AB4A}">
      <dgm:prSet/>
      <dgm:spPr/>
      <dgm:t>
        <a:bodyPr/>
        <a:lstStyle/>
        <a:p>
          <a:endParaRPr lang="hu-HU"/>
        </a:p>
      </dgm:t>
    </dgm:pt>
    <dgm:pt modelId="{AECBA063-2575-477C-903D-29369D5B8922}" type="sibTrans" cxnId="{9C8287AE-49F4-47C1-9834-27F96871AB4A}">
      <dgm:prSet/>
      <dgm:spPr/>
      <dgm:t>
        <a:bodyPr/>
        <a:lstStyle/>
        <a:p>
          <a:endParaRPr lang="hu-HU"/>
        </a:p>
      </dgm:t>
    </dgm:pt>
    <dgm:pt modelId="{939168A0-EC5C-482C-9441-AD19155E0EAE}" type="pres">
      <dgm:prSet presAssocID="{B6DDF515-58A2-4BD4-94A1-8DB0A77998E0}" presName="CompostProcess" presStyleCnt="0">
        <dgm:presLayoutVars>
          <dgm:dir/>
          <dgm:resizeHandles val="exact"/>
        </dgm:presLayoutVars>
      </dgm:prSet>
      <dgm:spPr/>
    </dgm:pt>
    <dgm:pt modelId="{DB7E0478-C85C-4E7B-AE5E-2C646DF1E7AC}" type="pres">
      <dgm:prSet presAssocID="{B6DDF515-58A2-4BD4-94A1-8DB0A77998E0}" presName="arrow" presStyleLbl="bgShp" presStyleIdx="0" presStyleCnt="1"/>
      <dgm:spPr/>
    </dgm:pt>
    <dgm:pt modelId="{1E94C00E-338F-4571-A3A7-08FD1514313B}" type="pres">
      <dgm:prSet presAssocID="{B6DDF515-58A2-4BD4-94A1-8DB0A77998E0}" presName="linearProcess" presStyleCnt="0"/>
      <dgm:spPr/>
    </dgm:pt>
    <dgm:pt modelId="{CD1B28C3-873A-48EB-B236-CB4DBA82156D}" type="pres">
      <dgm:prSet presAssocID="{7959C905-EC59-4AB2-B72B-A8F8DC6A4346}" presName="textNode" presStyleLbl="node1" presStyleIdx="0" presStyleCnt="9">
        <dgm:presLayoutVars>
          <dgm:bulletEnabled val="1"/>
        </dgm:presLayoutVars>
      </dgm:prSet>
      <dgm:spPr/>
    </dgm:pt>
    <dgm:pt modelId="{15C2967F-11C0-4BC1-AC19-F30F12B4EF18}" type="pres">
      <dgm:prSet presAssocID="{BCA9AA59-58C8-4AC4-8D16-6B1BFF995CEF}" presName="sibTrans" presStyleCnt="0"/>
      <dgm:spPr/>
    </dgm:pt>
    <dgm:pt modelId="{4A3443A5-FF26-4E6D-B54A-3B1F4B0ED448}" type="pres">
      <dgm:prSet presAssocID="{AAF8C7F9-A087-411A-9987-900A533189BC}" presName="textNode" presStyleLbl="node1" presStyleIdx="1" presStyleCnt="9">
        <dgm:presLayoutVars>
          <dgm:bulletEnabled val="1"/>
        </dgm:presLayoutVars>
      </dgm:prSet>
      <dgm:spPr/>
    </dgm:pt>
    <dgm:pt modelId="{7B755ABC-C200-4DEC-A29C-E5E3BC365797}" type="pres">
      <dgm:prSet presAssocID="{C620C0C8-2750-463D-B13B-68CD4F3B5BAE}" presName="sibTrans" presStyleCnt="0"/>
      <dgm:spPr/>
    </dgm:pt>
    <dgm:pt modelId="{E21AD505-8745-4A63-A502-AEDB70B7159D}" type="pres">
      <dgm:prSet presAssocID="{0501F5E6-74CA-44B9-8FE6-38124EDA502A}" presName="textNode" presStyleLbl="node1" presStyleIdx="2" presStyleCnt="9">
        <dgm:presLayoutVars>
          <dgm:bulletEnabled val="1"/>
        </dgm:presLayoutVars>
      </dgm:prSet>
      <dgm:spPr/>
    </dgm:pt>
    <dgm:pt modelId="{4BD8B512-69F7-44E1-B1C7-EF1D3F038104}" type="pres">
      <dgm:prSet presAssocID="{52F7FD47-83B5-467F-B125-81E6FC7B5899}" presName="sibTrans" presStyleCnt="0"/>
      <dgm:spPr/>
    </dgm:pt>
    <dgm:pt modelId="{CCFC9A00-75D9-4566-85AD-4E1921E96DFE}" type="pres">
      <dgm:prSet presAssocID="{51738F4C-665E-4024-B608-2B0BDBD81FA3}" presName="textNode" presStyleLbl="node1" presStyleIdx="3" presStyleCnt="9">
        <dgm:presLayoutVars>
          <dgm:bulletEnabled val="1"/>
        </dgm:presLayoutVars>
      </dgm:prSet>
      <dgm:spPr/>
    </dgm:pt>
    <dgm:pt modelId="{AC343E0D-F4FC-4178-8A09-D31E5CD78208}" type="pres">
      <dgm:prSet presAssocID="{6D6ABDDD-415D-496C-A747-7B206C96D602}" presName="sibTrans" presStyleCnt="0"/>
      <dgm:spPr/>
    </dgm:pt>
    <dgm:pt modelId="{80E466BF-B974-415B-8BCF-FAD79D9BCB7E}" type="pres">
      <dgm:prSet presAssocID="{C9B67923-1993-4515-AB9C-64728A27C7CE}" presName="textNode" presStyleLbl="node1" presStyleIdx="4" presStyleCnt="9">
        <dgm:presLayoutVars>
          <dgm:bulletEnabled val="1"/>
        </dgm:presLayoutVars>
      </dgm:prSet>
      <dgm:spPr/>
    </dgm:pt>
    <dgm:pt modelId="{A34DE95D-DB4A-4B1F-AFA2-8E62ABEE1FAE}" type="pres">
      <dgm:prSet presAssocID="{F8BE4C12-2B98-4164-888C-3BBD1AC40A26}" presName="sibTrans" presStyleCnt="0"/>
      <dgm:spPr/>
    </dgm:pt>
    <dgm:pt modelId="{A9D0A971-D692-485C-A57A-87A757E4865A}" type="pres">
      <dgm:prSet presAssocID="{EA3ABF3E-00B4-44A4-A7CD-FC9676546794}" presName="textNode" presStyleLbl="node1" presStyleIdx="5" presStyleCnt="9">
        <dgm:presLayoutVars>
          <dgm:bulletEnabled val="1"/>
        </dgm:presLayoutVars>
      </dgm:prSet>
      <dgm:spPr/>
    </dgm:pt>
    <dgm:pt modelId="{785460C6-2A4E-4E9B-9DE8-1CAD8F95FC7E}" type="pres">
      <dgm:prSet presAssocID="{D3D77824-15B4-43D2-93ED-DCEA77A3C4E4}" presName="sibTrans" presStyleCnt="0"/>
      <dgm:spPr/>
    </dgm:pt>
    <dgm:pt modelId="{2F7195CF-C25E-4E72-A12D-CCF0133072D8}" type="pres">
      <dgm:prSet presAssocID="{196496DF-4233-4158-A2B9-65EF1D1FE8B0}" presName="textNode" presStyleLbl="node1" presStyleIdx="6" presStyleCnt="9">
        <dgm:presLayoutVars>
          <dgm:bulletEnabled val="1"/>
        </dgm:presLayoutVars>
      </dgm:prSet>
      <dgm:spPr/>
    </dgm:pt>
    <dgm:pt modelId="{98F42F97-0A21-4A55-BDC1-1756C392BC0E}" type="pres">
      <dgm:prSet presAssocID="{4F388AB2-73D4-4209-AEC9-9070FB920697}" presName="sibTrans" presStyleCnt="0"/>
      <dgm:spPr/>
    </dgm:pt>
    <dgm:pt modelId="{75C071EC-9509-4C52-8337-CCB28DB93344}" type="pres">
      <dgm:prSet presAssocID="{EFD3EDA5-B842-4C5C-B844-500E606B1A3E}" presName="textNode" presStyleLbl="node1" presStyleIdx="7" presStyleCnt="9">
        <dgm:presLayoutVars>
          <dgm:bulletEnabled val="1"/>
        </dgm:presLayoutVars>
      </dgm:prSet>
      <dgm:spPr/>
    </dgm:pt>
    <dgm:pt modelId="{7521776A-72DB-4653-A7EB-4EEC6C06D4C4}" type="pres">
      <dgm:prSet presAssocID="{0125E2AC-C774-4EBA-ACC9-E1AECE6820C1}" presName="sibTrans" presStyleCnt="0"/>
      <dgm:spPr/>
    </dgm:pt>
    <dgm:pt modelId="{625D6882-6F86-4DE3-AD3F-0689A6CACEB3}" type="pres">
      <dgm:prSet presAssocID="{77ECF783-FA8B-45A5-9913-C181C7188F09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693B6013-5423-439D-98DD-93E0BC46FA6A}" srcId="{B6DDF515-58A2-4BD4-94A1-8DB0A77998E0}" destId="{0501F5E6-74CA-44B9-8FE6-38124EDA502A}" srcOrd="2" destOrd="0" parTransId="{3BF6E80F-7B06-4872-ACE1-54F4A0AEBB07}" sibTransId="{52F7FD47-83B5-467F-B125-81E6FC7B5899}"/>
    <dgm:cxn modelId="{0F1EEC1D-DCA7-48CB-80BF-DC2D61783B30}" srcId="{B6DDF515-58A2-4BD4-94A1-8DB0A77998E0}" destId="{51738F4C-665E-4024-B608-2B0BDBD81FA3}" srcOrd="3" destOrd="0" parTransId="{D6A728F7-55B8-48DA-AE40-54FBF109E164}" sibTransId="{6D6ABDDD-415D-496C-A747-7B206C96D602}"/>
    <dgm:cxn modelId="{CCFAF822-56A2-49BC-9F13-0A5CEAEDA82B}" type="presOf" srcId="{EFD3EDA5-B842-4C5C-B844-500E606B1A3E}" destId="{75C071EC-9509-4C52-8337-CCB28DB93344}" srcOrd="0" destOrd="0" presId="urn:microsoft.com/office/officeart/2005/8/layout/hProcess9"/>
    <dgm:cxn modelId="{F9273445-7ED4-4F49-924B-5AAA1F1C96FF}" srcId="{B6DDF515-58A2-4BD4-94A1-8DB0A77998E0}" destId="{EFD3EDA5-B842-4C5C-B844-500E606B1A3E}" srcOrd="7" destOrd="0" parTransId="{A4FF09F7-3830-4C8F-B514-D882BCE2C6F6}" sibTransId="{0125E2AC-C774-4EBA-ACC9-E1AECE6820C1}"/>
    <dgm:cxn modelId="{98851B48-FEA9-4036-945C-9445E18BEAEF}" srcId="{B6DDF515-58A2-4BD4-94A1-8DB0A77998E0}" destId="{196496DF-4233-4158-A2B9-65EF1D1FE8B0}" srcOrd="6" destOrd="0" parTransId="{E4170AB0-FE72-49FE-B5A7-44CAA89EA9E8}" sibTransId="{4F388AB2-73D4-4209-AEC9-9070FB920697}"/>
    <dgm:cxn modelId="{A8A1D06C-7E1B-4335-BC5C-5EB617C68857}" type="presOf" srcId="{77ECF783-FA8B-45A5-9913-C181C7188F09}" destId="{625D6882-6F86-4DE3-AD3F-0689A6CACEB3}" srcOrd="0" destOrd="0" presId="urn:microsoft.com/office/officeart/2005/8/layout/hProcess9"/>
    <dgm:cxn modelId="{4E8DC64F-B45C-4959-ABF1-1F55C8FB373B}" srcId="{B6DDF515-58A2-4BD4-94A1-8DB0A77998E0}" destId="{EA3ABF3E-00B4-44A4-A7CD-FC9676546794}" srcOrd="5" destOrd="0" parTransId="{7B4F0A77-CB01-485C-8C44-CDBD610397BE}" sibTransId="{D3D77824-15B4-43D2-93ED-DCEA77A3C4E4}"/>
    <dgm:cxn modelId="{9BBA8782-6B15-4C2F-96C5-35E31EC1B8E3}" type="presOf" srcId="{AAF8C7F9-A087-411A-9987-900A533189BC}" destId="{4A3443A5-FF26-4E6D-B54A-3B1F4B0ED448}" srcOrd="0" destOrd="0" presId="urn:microsoft.com/office/officeart/2005/8/layout/hProcess9"/>
    <dgm:cxn modelId="{E944FE88-3251-4F75-8F01-905ADA779462}" srcId="{B6DDF515-58A2-4BD4-94A1-8DB0A77998E0}" destId="{C9B67923-1993-4515-AB9C-64728A27C7CE}" srcOrd="4" destOrd="0" parTransId="{C942A135-DA74-404D-858D-516E7D0FA9E2}" sibTransId="{F8BE4C12-2B98-4164-888C-3BBD1AC40A26}"/>
    <dgm:cxn modelId="{7B874F8A-FC95-4B07-B90E-C2BCD3D3595B}" srcId="{B6DDF515-58A2-4BD4-94A1-8DB0A77998E0}" destId="{AAF8C7F9-A087-411A-9987-900A533189BC}" srcOrd="1" destOrd="0" parTransId="{708D28C5-1EEF-4B84-81DD-BC2634CDDE0E}" sibTransId="{C620C0C8-2750-463D-B13B-68CD4F3B5BAE}"/>
    <dgm:cxn modelId="{8C5E829F-2BC2-46F7-8175-2AEE6E0E6454}" type="presOf" srcId="{0501F5E6-74CA-44B9-8FE6-38124EDA502A}" destId="{E21AD505-8745-4A63-A502-AEDB70B7159D}" srcOrd="0" destOrd="0" presId="urn:microsoft.com/office/officeart/2005/8/layout/hProcess9"/>
    <dgm:cxn modelId="{70FA2EA1-DD46-4E0A-8704-1B020B712C7B}" type="presOf" srcId="{51738F4C-665E-4024-B608-2B0BDBD81FA3}" destId="{CCFC9A00-75D9-4566-85AD-4E1921E96DFE}" srcOrd="0" destOrd="0" presId="urn:microsoft.com/office/officeart/2005/8/layout/hProcess9"/>
    <dgm:cxn modelId="{481C84AE-C6FD-4D1C-A701-951ADF0FD07F}" type="presOf" srcId="{7959C905-EC59-4AB2-B72B-A8F8DC6A4346}" destId="{CD1B28C3-873A-48EB-B236-CB4DBA82156D}" srcOrd="0" destOrd="0" presId="urn:microsoft.com/office/officeart/2005/8/layout/hProcess9"/>
    <dgm:cxn modelId="{9C8287AE-49F4-47C1-9834-27F96871AB4A}" srcId="{B6DDF515-58A2-4BD4-94A1-8DB0A77998E0}" destId="{77ECF783-FA8B-45A5-9913-C181C7188F09}" srcOrd="8" destOrd="0" parTransId="{71109872-3B6C-4BAB-901D-346B49E1407C}" sibTransId="{AECBA063-2575-477C-903D-29369D5B8922}"/>
    <dgm:cxn modelId="{CE1167B8-AEBF-4A4B-B8F5-B2C58426617F}" type="presOf" srcId="{EA3ABF3E-00B4-44A4-A7CD-FC9676546794}" destId="{A9D0A971-D692-485C-A57A-87A757E4865A}" srcOrd="0" destOrd="0" presId="urn:microsoft.com/office/officeart/2005/8/layout/hProcess9"/>
    <dgm:cxn modelId="{925B3FEB-3760-41CB-9B67-E6AB8E8222AF}" type="presOf" srcId="{C9B67923-1993-4515-AB9C-64728A27C7CE}" destId="{80E466BF-B974-415B-8BCF-FAD79D9BCB7E}" srcOrd="0" destOrd="0" presId="urn:microsoft.com/office/officeart/2005/8/layout/hProcess9"/>
    <dgm:cxn modelId="{E92B52F0-F4A0-4E60-A673-D845B7627BA3}" srcId="{B6DDF515-58A2-4BD4-94A1-8DB0A77998E0}" destId="{7959C905-EC59-4AB2-B72B-A8F8DC6A4346}" srcOrd="0" destOrd="0" parTransId="{945A88BE-FD0E-4E58-AAB4-1E0E49E8EBA1}" sibTransId="{BCA9AA59-58C8-4AC4-8D16-6B1BFF995CEF}"/>
    <dgm:cxn modelId="{FEE083FB-F2FD-4088-9289-7340C6E46A05}" type="presOf" srcId="{B6DDF515-58A2-4BD4-94A1-8DB0A77998E0}" destId="{939168A0-EC5C-482C-9441-AD19155E0EAE}" srcOrd="0" destOrd="0" presId="urn:microsoft.com/office/officeart/2005/8/layout/hProcess9"/>
    <dgm:cxn modelId="{FE445FFE-F9A3-4169-B5F0-CBC74C4520F4}" type="presOf" srcId="{196496DF-4233-4158-A2B9-65EF1D1FE8B0}" destId="{2F7195CF-C25E-4E72-A12D-CCF0133072D8}" srcOrd="0" destOrd="0" presId="urn:microsoft.com/office/officeart/2005/8/layout/hProcess9"/>
    <dgm:cxn modelId="{676FA5FE-5B0A-4408-A126-9FF350C5AC7B}" type="presParOf" srcId="{939168A0-EC5C-482C-9441-AD19155E0EAE}" destId="{DB7E0478-C85C-4E7B-AE5E-2C646DF1E7AC}" srcOrd="0" destOrd="0" presId="urn:microsoft.com/office/officeart/2005/8/layout/hProcess9"/>
    <dgm:cxn modelId="{15C39E87-162E-4FAA-A0FF-42BAF5539E56}" type="presParOf" srcId="{939168A0-EC5C-482C-9441-AD19155E0EAE}" destId="{1E94C00E-338F-4571-A3A7-08FD1514313B}" srcOrd="1" destOrd="0" presId="urn:microsoft.com/office/officeart/2005/8/layout/hProcess9"/>
    <dgm:cxn modelId="{D7B033C6-7142-4FAB-81BF-08FBB40028B1}" type="presParOf" srcId="{1E94C00E-338F-4571-A3A7-08FD1514313B}" destId="{CD1B28C3-873A-48EB-B236-CB4DBA82156D}" srcOrd="0" destOrd="0" presId="urn:microsoft.com/office/officeart/2005/8/layout/hProcess9"/>
    <dgm:cxn modelId="{CD0A84C0-4968-4053-BE24-EC3DE9A128BF}" type="presParOf" srcId="{1E94C00E-338F-4571-A3A7-08FD1514313B}" destId="{15C2967F-11C0-4BC1-AC19-F30F12B4EF18}" srcOrd="1" destOrd="0" presId="urn:microsoft.com/office/officeart/2005/8/layout/hProcess9"/>
    <dgm:cxn modelId="{8BD585F8-C140-41FA-90CB-706F84F40A7D}" type="presParOf" srcId="{1E94C00E-338F-4571-A3A7-08FD1514313B}" destId="{4A3443A5-FF26-4E6D-B54A-3B1F4B0ED448}" srcOrd="2" destOrd="0" presId="urn:microsoft.com/office/officeart/2005/8/layout/hProcess9"/>
    <dgm:cxn modelId="{318376F9-4C20-4035-BBEC-066B6DD68BE6}" type="presParOf" srcId="{1E94C00E-338F-4571-A3A7-08FD1514313B}" destId="{7B755ABC-C200-4DEC-A29C-E5E3BC365797}" srcOrd="3" destOrd="0" presId="urn:microsoft.com/office/officeart/2005/8/layout/hProcess9"/>
    <dgm:cxn modelId="{77ECAA8E-9E47-4B59-952B-D9830B717DCF}" type="presParOf" srcId="{1E94C00E-338F-4571-A3A7-08FD1514313B}" destId="{E21AD505-8745-4A63-A502-AEDB70B7159D}" srcOrd="4" destOrd="0" presId="urn:microsoft.com/office/officeart/2005/8/layout/hProcess9"/>
    <dgm:cxn modelId="{93C493E3-0068-4BC2-9E89-6A5E7F31D6A7}" type="presParOf" srcId="{1E94C00E-338F-4571-A3A7-08FD1514313B}" destId="{4BD8B512-69F7-44E1-B1C7-EF1D3F038104}" srcOrd="5" destOrd="0" presId="urn:microsoft.com/office/officeart/2005/8/layout/hProcess9"/>
    <dgm:cxn modelId="{E029A68F-1C04-49C6-8302-1FE49825DAA3}" type="presParOf" srcId="{1E94C00E-338F-4571-A3A7-08FD1514313B}" destId="{CCFC9A00-75D9-4566-85AD-4E1921E96DFE}" srcOrd="6" destOrd="0" presId="urn:microsoft.com/office/officeart/2005/8/layout/hProcess9"/>
    <dgm:cxn modelId="{DFAFB31E-1EC7-48AC-86A2-42372C5D2EC6}" type="presParOf" srcId="{1E94C00E-338F-4571-A3A7-08FD1514313B}" destId="{AC343E0D-F4FC-4178-8A09-D31E5CD78208}" srcOrd="7" destOrd="0" presId="urn:microsoft.com/office/officeart/2005/8/layout/hProcess9"/>
    <dgm:cxn modelId="{7B0E00BA-6E7E-436D-810D-B77EA68720EB}" type="presParOf" srcId="{1E94C00E-338F-4571-A3A7-08FD1514313B}" destId="{80E466BF-B974-415B-8BCF-FAD79D9BCB7E}" srcOrd="8" destOrd="0" presId="urn:microsoft.com/office/officeart/2005/8/layout/hProcess9"/>
    <dgm:cxn modelId="{F3CFDBA4-164B-4337-82FE-19822D1C49F1}" type="presParOf" srcId="{1E94C00E-338F-4571-A3A7-08FD1514313B}" destId="{A34DE95D-DB4A-4B1F-AFA2-8E62ABEE1FAE}" srcOrd="9" destOrd="0" presId="urn:microsoft.com/office/officeart/2005/8/layout/hProcess9"/>
    <dgm:cxn modelId="{EBA6CB74-C93A-4357-BC93-48A031866658}" type="presParOf" srcId="{1E94C00E-338F-4571-A3A7-08FD1514313B}" destId="{A9D0A971-D692-485C-A57A-87A757E4865A}" srcOrd="10" destOrd="0" presId="urn:microsoft.com/office/officeart/2005/8/layout/hProcess9"/>
    <dgm:cxn modelId="{C569C9D8-181B-4B58-94EE-B07F17CDB1FE}" type="presParOf" srcId="{1E94C00E-338F-4571-A3A7-08FD1514313B}" destId="{785460C6-2A4E-4E9B-9DE8-1CAD8F95FC7E}" srcOrd="11" destOrd="0" presId="urn:microsoft.com/office/officeart/2005/8/layout/hProcess9"/>
    <dgm:cxn modelId="{CB074CA0-E706-43DD-B689-EF5D5F338E1F}" type="presParOf" srcId="{1E94C00E-338F-4571-A3A7-08FD1514313B}" destId="{2F7195CF-C25E-4E72-A12D-CCF0133072D8}" srcOrd="12" destOrd="0" presId="urn:microsoft.com/office/officeart/2005/8/layout/hProcess9"/>
    <dgm:cxn modelId="{6E1A1228-EB8F-4F03-ACE5-E3E9751FD4E1}" type="presParOf" srcId="{1E94C00E-338F-4571-A3A7-08FD1514313B}" destId="{98F42F97-0A21-4A55-BDC1-1756C392BC0E}" srcOrd="13" destOrd="0" presId="urn:microsoft.com/office/officeart/2005/8/layout/hProcess9"/>
    <dgm:cxn modelId="{9F3AAB2B-E22E-4074-9E23-8865152EE492}" type="presParOf" srcId="{1E94C00E-338F-4571-A3A7-08FD1514313B}" destId="{75C071EC-9509-4C52-8337-CCB28DB93344}" srcOrd="14" destOrd="0" presId="urn:microsoft.com/office/officeart/2005/8/layout/hProcess9"/>
    <dgm:cxn modelId="{F47C0803-EAC2-41D0-A0F4-A98880785897}" type="presParOf" srcId="{1E94C00E-338F-4571-A3A7-08FD1514313B}" destId="{7521776A-72DB-4653-A7EB-4EEC6C06D4C4}" srcOrd="15" destOrd="0" presId="urn:microsoft.com/office/officeart/2005/8/layout/hProcess9"/>
    <dgm:cxn modelId="{2CDD615E-A59D-49B4-AF1B-1D942ED4D7A2}" type="presParOf" srcId="{1E94C00E-338F-4571-A3A7-08FD1514313B}" destId="{625D6882-6F86-4DE3-AD3F-0689A6CACEB3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810C202-1841-48D0-8E1A-ED07E9EAA267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2DD4706C-4671-4DE9-A0FD-2D72E9F0BD47}">
      <dgm:prSet phldrT="[Text]"/>
      <dgm:spPr/>
      <dgm:t>
        <a:bodyPr/>
        <a:lstStyle/>
        <a:p>
          <a:r>
            <a:rPr lang="hu-HU" dirty="0"/>
            <a:t>Judging</a:t>
          </a:r>
        </a:p>
      </dgm:t>
    </dgm:pt>
    <dgm:pt modelId="{EED0652F-A0B8-4181-B1C7-9EE517935AF5}" type="parTrans" cxnId="{01541868-564A-4138-B6F1-647F1452F057}">
      <dgm:prSet/>
      <dgm:spPr/>
      <dgm:t>
        <a:bodyPr/>
        <a:lstStyle/>
        <a:p>
          <a:endParaRPr lang="hu-HU"/>
        </a:p>
      </dgm:t>
    </dgm:pt>
    <dgm:pt modelId="{806568EF-61F1-4D32-AFFB-39DCC06E8DC5}" type="sibTrans" cxnId="{01541868-564A-4138-B6F1-647F1452F057}">
      <dgm:prSet/>
      <dgm:spPr/>
      <dgm:t>
        <a:bodyPr/>
        <a:lstStyle/>
        <a:p>
          <a:endParaRPr lang="hu-HU"/>
        </a:p>
      </dgm:t>
    </dgm:pt>
    <dgm:pt modelId="{D6787923-9D50-4BCA-8F28-286E01CA987E}">
      <dgm:prSet phldrT="[Text]"/>
      <dgm:spPr/>
      <dgm:t>
        <a:bodyPr/>
        <a:lstStyle/>
        <a:p>
          <a:r>
            <a:rPr lang="hu-HU" dirty="0"/>
            <a:t>Speaking</a:t>
          </a:r>
        </a:p>
      </dgm:t>
    </dgm:pt>
    <dgm:pt modelId="{6C70A9C9-1153-4971-949B-116560253780}" type="parTrans" cxnId="{2D00BF82-DAF5-47EF-A74D-A4B489F9F427}">
      <dgm:prSet/>
      <dgm:spPr/>
      <dgm:t>
        <a:bodyPr/>
        <a:lstStyle/>
        <a:p>
          <a:endParaRPr lang="hu-HU"/>
        </a:p>
      </dgm:t>
    </dgm:pt>
    <dgm:pt modelId="{C0D78AE6-C8EB-47C4-8757-98A8DEA242FF}" type="sibTrans" cxnId="{2D00BF82-DAF5-47EF-A74D-A4B489F9F427}">
      <dgm:prSet/>
      <dgm:spPr/>
      <dgm:t>
        <a:bodyPr/>
        <a:lstStyle/>
        <a:p>
          <a:endParaRPr lang="hu-HU"/>
        </a:p>
      </dgm:t>
    </dgm:pt>
    <dgm:pt modelId="{6E19DEF6-58B4-4496-A2D4-7A5AA01FFFC0}">
      <dgm:prSet phldrT="[Text]"/>
      <dgm:spPr/>
      <dgm:t>
        <a:bodyPr/>
        <a:lstStyle/>
        <a:p>
          <a:r>
            <a:rPr lang="hu-HU" dirty="0"/>
            <a:t>The experts should be judges</a:t>
          </a:r>
        </a:p>
      </dgm:t>
    </dgm:pt>
    <dgm:pt modelId="{40BA9449-3B51-4AA1-BF54-0CB0FA9DE7E2}" type="parTrans" cxnId="{C524ADB6-514A-475A-96E9-DAA544B2ABE9}">
      <dgm:prSet/>
      <dgm:spPr/>
      <dgm:t>
        <a:bodyPr/>
        <a:lstStyle/>
        <a:p>
          <a:endParaRPr lang="hu-HU"/>
        </a:p>
      </dgm:t>
    </dgm:pt>
    <dgm:pt modelId="{16046128-E847-4338-82F1-1C93E3330697}" type="sibTrans" cxnId="{C524ADB6-514A-475A-96E9-DAA544B2ABE9}">
      <dgm:prSet/>
      <dgm:spPr/>
      <dgm:t>
        <a:bodyPr/>
        <a:lstStyle/>
        <a:p>
          <a:endParaRPr lang="hu-HU"/>
        </a:p>
      </dgm:t>
    </dgm:pt>
    <dgm:pt modelId="{68E223AC-13A7-4DFA-A4E7-ADEA2B837FEE}">
      <dgm:prSet phldrT="[Text]"/>
      <dgm:spPr/>
      <dgm:t>
        <a:bodyPr/>
        <a:lstStyle/>
        <a:p>
          <a:r>
            <a:rPr lang="hu-HU" dirty="0"/>
            <a:t>You</a:t>
          </a:r>
          <a:r>
            <a:rPr lang="hu-HU" baseline="0" dirty="0"/>
            <a:t> want to convince people, not to judge them</a:t>
          </a:r>
          <a:endParaRPr lang="hu-HU" dirty="0"/>
        </a:p>
      </dgm:t>
    </dgm:pt>
    <dgm:pt modelId="{C7605F1E-69B7-49F8-A38B-C7346F2E2C4F}" type="parTrans" cxnId="{6BBB40E8-C164-4866-A8CD-41FC28EE10E0}">
      <dgm:prSet/>
      <dgm:spPr/>
      <dgm:t>
        <a:bodyPr/>
        <a:lstStyle/>
        <a:p>
          <a:endParaRPr lang="hu-HU"/>
        </a:p>
      </dgm:t>
    </dgm:pt>
    <dgm:pt modelId="{229C049F-001C-4855-A353-5B8F917C0D10}" type="sibTrans" cxnId="{6BBB40E8-C164-4866-A8CD-41FC28EE10E0}">
      <dgm:prSet/>
      <dgm:spPr/>
      <dgm:t>
        <a:bodyPr/>
        <a:lstStyle/>
        <a:p>
          <a:endParaRPr lang="hu-HU"/>
        </a:p>
      </dgm:t>
    </dgm:pt>
    <dgm:pt modelId="{53118038-E158-403D-A1D9-8FC79523F278}">
      <dgm:prSet phldrT="[Text]"/>
      <dgm:spPr/>
      <dgm:t>
        <a:bodyPr/>
        <a:lstStyle/>
        <a:p>
          <a:r>
            <a:rPr lang="hu-HU" dirty="0"/>
            <a:t>Speaking is a more active role</a:t>
          </a:r>
        </a:p>
      </dgm:t>
    </dgm:pt>
    <dgm:pt modelId="{39FDE9EF-984D-48DF-8C81-72E679049C96}" type="sibTrans" cxnId="{867987BF-2CF3-4675-B1DF-BF7839D60A5D}">
      <dgm:prSet/>
      <dgm:spPr/>
      <dgm:t>
        <a:bodyPr/>
        <a:lstStyle/>
        <a:p>
          <a:endParaRPr lang="hu-HU"/>
        </a:p>
      </dgm:t>
    </dgm:pt>
    <dgm:pt modelId="{C1B775C7-40FB-4863-B621-063FF957DC15}" type="parTrans" cxnId="{867987BF-2CF3-4675-B1DF-BF7839D60A5D}">
      <dgm:prSet/>
      <dgm:spPr/>
      <dgm:t>
        <a:bodyPr/>
        <a:lstStyle/>
        <a:p>
          <a:endParaRPr lang="hu-HU"/>
        </a:p>
      </dgm:t>
    </dgm:pt>
    <dgm:pt modelId="{C0E14422-5A59-4B3D-9899-48943BF927C8}">
      <dgm:prSet phldrT="[Text]"/>
      <dgm:spPr/>
      <dgm:t>
        <a:bodyPr/>
        <a:lstStyle/>
        <a:p>
          <a:r>
            <a:rPr lang="hu-HU" dirty="0"/>
            <a:t>Access to and discussion with very strong debaters / judges</a:t>
          </a:r>
        </a:p>
      </dgm:t>
    </dgm:pt>
    <dgm:pt modelId="{04B324D1-AB96-44ED-B82F-7C8B549DA24E}" type="parTrans" cxnId="{C7C7C1BE-A90C-4630-980D-B289D6C2D9C4}">
      <dgm:prSet/>
      <dgm:spPr/>
      <dgm:t>
        <a:bodyPr/>
        <a:lstStyle/>
        <a:p>
          <a:endParaRPr lang="hu-HU"/>
        </a:p>
      </dgm:t>
    </dgm:pt>
    <dgm:pt modelId="{68558AD4-39E6-4498-BEEA-587F23D89483}" type="sibTrans" cxnId="{C7C7C1BE-A90C-4630-980D-B289D6C2D9C4}">
      <dgm:prSet/>
      <dgm:spPr/>
      <dgm:t>
        <a:bodyPr/>
        <a:lstStyle/>
        <a:p>
          <a:endParaRPr lang="hu-HU"/>
        </a:p>
      </dgm:t>
    </dgm:pt>
    <dgm:pt modelId="{FA1A84AF-F38A-44D6-AC48-951A4338372D}">
      <dgm:prSet phldrT="[Text]"/>
      <dgm:spPr/>
      <dgm:t>
        <a:bodyPr/>
        <a:lstStyle/>
        <a:p>
          <a:r>
            <a:rPr lang="hu-HU" dirty="0"/>
            <a:t>Clearer perspective: mistakes, comparatives, structure</a:t>
          </a:r>
        </a:p>
      </dgm:t>
    </dgm:pt>
    <dgm:pt modelId="{CD70EC8D-9DE1-4C14-BAA5-879C06CA17EE}" type="parTrans" cxnId="{2E788778-9306-4899-984E-CB8A8AACEF5D}">
      <dgm:prSet/>
      <dgm:spPr/>
      <dgm:t>
        <a:bodyPr/>
        <a:lstStyle/>
        <a:p>
          <a:endParaRPr lang="hu-HU"/>
        </a:p>
      </dgm:t>
    </dgm:pt>
    <dgm:pt modelId="{84FDD08D-F2FC-4AD5-8D66-DD3FBB358788}" type="sibTrans" cxnId="{2E788778-9306-4899-984E-CB8A8AACEF5D}">
      <dgm:prSet/>
      <dgm:spPr/>
      <dgm:t>
        <a:bodyPr/>
        <a:lstStyle/>
        <a:p>
          <a:endParaRPr lang="hu-HU"/>
        </a:p>
      </dgm:t>
    </dgm:pt>
    <dgm:pt modelId="{7C957DEE-708A-46B8-875A-D05922F13C24}">
      <dgm:prSet phldrT="[Text]"/>
      <dgm:spPr/>
      <dgm:t>
        <a:bodyPr/>
        <a:lstStyle/>
        <a:p>
          <a:r>
            <a:rPr lang="hu-HU" dirty="0"/>
            <a:t>Engagement without the nerves</a:t>
          </a:r>
        </a:p>
      </dgm:t>
    </dgm:pt>
    <dgm:pt modelId="{37D59596-6BF2-4B9D-805E-10784E5560D1}" type="parTrans" cxnId="{CF65DB26-6294-400D-986D-090647CB7790}">
      <dgm:prSet/>
      <dgm:spPr/>
      <dgm:t>
        <a:bodyPr/>
        <a:lstStyle/>
        <a:p>
          <a:endParaRPr lang="hu-HU"/>
        </a:p>
      </dgm:t>
    </dgm:pt>
    <dgm:pt modelId="{B1F39FA1-AEEF-4327-8493-EACCEEB02CD5}" type="sibTrans" cxnId="{CF65DB26-6294-400D-986D-090647CB7790}">
      <dgm:prSet/>
      <dgm:spPr/>
      <dgm:t>
        <a:bodyPr/>
        <a:lstStyle/>
        <a:p>
          <a:endParaRPr lang="hu-HU"/>
        </a:p>
      </dgm:t>
    </dgm:pt>
    <dgm:pt modelId="{D7D37ADD-FC10-4170-B81C-D94E61A8D7B6}">
      <dgm:prSet phldrT="[Text]"/>
      <dgm:spPr/>
      <dgm:t>
        <a:bodyPr/>
        <a:lstStyle/>
        <a:p>
          <a:r>
            <a:rPr lang="hu-HU" dirty="0"/>
            <a:t>International tournaments are cheaper for judges</a:t>
          </a:r>
        </a:p>
      </dgm:t>
    </dgm:pt>
    <dgm:pt modelId="{B12C9E6A-A4BE-44E9-9298-AED8808EFAA3}" type="parTrans" cxnId="{FC9B953D-933B-4889-80C8-DA502A680B9D}">
      <dgm:prSet/>
      <dgm:spPr/>
      <dgm:t>
        <a:bodyPr/>
        <a:lstStyle/>
        <a:p>
          <a:endParaRPr lang="hu-HU"/>
        </a:p>
      </dgm:t>
    </dgm:pt>
    <dgm:pt modelId="{A8D083DA-B030-450D-B68E-3B684A2B6EEE}" type="sibTrans" cxnId="{FC9B953D-933B-4889-80C8-DA502A680B9D}">
      <dgm:prSet/>
      <dgm:spPr/>
      <dgm:t>
        <a:bodyPr/>
        <a:lstStyle/>
        <a:p>
          <a:endParaRPr lang="hu-HU"/>
        </a:p>
      </dgm:t>
    </dgm:pt>
    <dgm:pt modelId="{BCAADDE1-8F05-4ABE-82CA-930940FB0603}" type="pres">
      <dgm:prSet presAssocID="{C810C202-1841-48D0-8E1A-ED07E9EAA267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4FF88192-B207-4F27-BE05-8AC6C53118D3}" type="pres">
      <dgm:prSet presAssocID="{C810C202-1841-48D0-8E1A-ED07E9EAA267}" presName="dummyMaxCanvas" presStyleCnt="0"/>
      <dgm:spPr/>
    </dgm:pt>
    <dgm:pt modelId="{1358AAE8-E63C-4A56-A9C7-BF9D38D06863}" type="pres">
      <dgm:prSet presAssocID="{C810C202-1841-48D0-8E1A-ED07E9EAA267}" presName="parentComposite" presStyleCnt="0"/>
      <dgm:spPr/>
    </dgm:pt>
    <dgm:pt modelId="{EC814DB3-68BB-4C77-96B0-C8B7D0759A1A}" type="pres">
      <dgm:prSet presAssocID="{C810C202-1841-48D0-8E1A-ED07E9EAA267}" presName="parent1" presStyleLbl="alignAccFollowNode1" presStyleIdx="0" presStyleCnt="4">
        <dgm:presLayoutVars>
          <dgm:chMax val="4"/>
        </dgm:presLayoutVars>
      </dgm:prSet>
      <dgm:spPr/>
    </dgm:pt>
    <dgm:pt modelId="{F73957DB-6D4C-483C-9E30-90372FC05A57}" type="pres">
      <dgm:prSet presAssocID="{C810C202-1841-48D0-8E1A-ED07E9EAA267}" presName="parent2" presStyleLbl="alignAccFollowNode1" presStyleIdx="1" presStyleCnt="4">
        <dgm:presLayoutVars>
          <dgm:chMax val="4"/>
        </dgm:presLayoutVars>
      </dgm:prSet>
      <dgm:spPr/>
    </dgm:pt>
    <dgm:pt modelId="{351B36FD-39BF-4380-B163-4116ADBD5874}" type="pres">
      <dgm:prSet presAssocID="{C810C202-1841-48D0-8E1A-ED07E9EAA267}" presName="childrenComposite" presStyleCnt="0"/>
      <dgm:spPr/>
    </dgm:pt>
    <dgm:pt modelId="{89CB3D04-CB5B-4FB0-BE3D-26CE7DA442D1}" type="pres">
      <dgm:prSet presAssocID="{C810C202-1841-48D0-8E1A-ED07E9EAA267}" presName="dummyMaxCanvas_ChildArea" presStyleCnt="0"/>
      <dgm:spPr/>
    </dgm:pt>
    <dgm:pt modelId="{8AEBAA35-E91D-4262-B116-3E1917CC1912}" type="pres">
      <dgm:prSet presAssocID="{C810C202-1841-48D0-8E1A-ED07E9EAA267}" presName="fulcrum" presStyleLbl="alignAccFollowNode1" presStyleIdx="2" presStyleCnt="4"/>
      <dgm:spPr/>
    </dgm:pt>
    <dgm:pt modelId="{9EC7EBC0-20B3-4D90-882E-7F193AAD98AE}" type="pres">
      <dgm:prSet presAssocID="{C810C202-1841-48D0-8E1A-ED07E9EAA267}" presName="balance_43" presStyleLbl="alignAccFollowNode1" presStyleIdx="3" presStyleCnt="4">
        <dgm:presLayoutVars>
          <dgm:bulletEnabled val="1"/>
        </dgm:presLayoutVars>
      </dgm:prSet>
      <dgm:spPr/>
    </dgm:pt>
    <dgm:pt modelId="{5ED898B9-A372-4899-96E5-5AF28CA56B65}" type="pres">
      <dgm:prSet presAssocID="{C810C202-1841-48D0-8E1A-ED07E9EAA267}" presName="left_43_1" presStyleLbl="node1" presStyleIdx="0" presStyleCnt="7">
        <dgm:presLayoutVars>
          <dgm:bulletEnabled val="1"/>
        </dgm:presLayoutVars>
      </dgm:prSet>
      <dgm:spPr/>
    </dgm:pt>
    <dgm:pt modelId="{11DC0642-2FE4-4B9E-9304-09E08A0EC0EC}" type="pres">
      <dgm:prSet presAssocID="{C810C202-1841-48D0-8E1A-ED07E9EAA267}" presName="left_43_2" presStyleLbl="node1" presStyleIdx="1" presStyleCnt="7">
        <dgm:presLayoutVars>
          <dgm:bulletEnabled val="1"/>
        </dgm:presLayoutVars>
      </dgm:prSet>
      <dgm:spPr/>
    </dgm:pt>
    <dgm:pt modelId="{B2244267-C5D4-4634-BA4F-60E45FD7B585}" type="pres">
      <dgm:prSet presAssocID="{C810C202-1841-48D0-8E1A-ED07E9EAA267}" presName="left_43_3" presStyleLbl="node1" presStyleIdx="2" presStyleCnt="7">
        <dgm:presLayoutVars>
          <dgm:bulletEnabled val="1"/>
        </dgm:presLayoutVars>
      </dgm:prSet>
      <dgm:spPr/>
    </dgm:pt>
    <dgm:pt modelId="{C12FBF7C-6AFC-43AB-BA75-B43927E38850}" type="pres">
      <dgm:prSet presAssocID="{C810C202-1841-48D0-8E1A-ED07E9EAA267}" presName="left_43_4" presStyleLbl="node1" presStyleIdx="3" presStyleCnt="7">
        <dgm:presLayoutVars>
          <dgm:bulletEnabled val="1"/>
        </dgm:presLayoutVars>
      </dgm:prSet>
      <dgm:spPr/>
    </dgm:pt>
    <dgm:pt modelId="{C80E3240-3612-40A6-8308-DCB82CDFBD02}" type="pres">
      <dgm:prSet presAssocID="{C810C202-1841-48D0-8E1A-ED07E9EAA267}" presName="right_43_1" presStyleLbl="node1" presStyleIdx="4" presStyleCnt="7">
        <dgm:presLayoutVars>
          <dgm:bulletEnabled val="1"/>
        </dgm:presLayoutVars>
      </dgm:prSet>
      <dgm:spPr/>
    </dgm:pt>
    <dgm:pt modelId="{E6CB269D-5AE9-4535-A10D-41F01E90ED03}" type="pres">
      <dgm:prSet presAssocID="{C810C202-1841-48D0-8E1A-ED07E9EAA267}" presName="right_43_2" presStyleLbl="node1" presStyleIdx="5" presStyleCnt="7">
        <dgm:presLayoutVars>
          <dgm:bulletEnabled val="1"/>
        </dgm:presLayoutVars>
      </dgm:prSet>
      <dgm:spPr/>
    </dgm:pt>
    <dgm:pt modelId="{3927B5BB-CE66-4C62-A77B-AF2D31F183A9}" type="pres">
      <dgm:prSet presAssocID="{C810C202-1841-48D0-8E1A-ED07E9EAA267}" presName="right_43_3" presStyleLbl="node1" presStyleIdx="6" presStyleCnt="7">
        <dgm:presLayoutVars>
          <dgm:bulletEnabled val="1"/>
        </dgm:presLayoutVars>
      </dgm:prSet>
      <dgm:spPr/>
    </dgm:pt>
  </dgm:ptLst>
  <dgm:cxnLst>
    <dgm:cxn modelId="{7AC77201-39B9-4712-B0C8-43E899773390}" type="presOf" srcId="{7C957DEE-708A-46B8-875A-D05922F13C24}" destId="{B2244267-C5D4-4634-BA4F-60E45FD7B585}" srcOrd="0" destOrd="0" presId="urn:microsoft.com/office/officeart/2005/8/layout/balance1"/>
    <dgm:cxn modelId="{CF65DB26-6294-400D-986D-090647CB7790}" srcId="{2DD4706C-4671-4DE9-A0FD-2D72E9F0BD47}" destId="{7C957DEE-708A-46B8-875A-D05922F13C24}" srcOrd="2" destOrd="0" parTransId="{37D59596-6BF2-4B9D-805E-10784E5560D1}" sibTransId="{B1F39FA1-AEEF-4327-8493-EACCEEB02CD5}"/>
    <dgm:cxn modelId="{FC9B953D-933B-4889-80C8-DA502A680B9D}" srcId="{2DD4706C-4671-4DE9-A0FD-2D72E9F0BD47}" destId="{D7D37ADD-FC10-4170-B81C-D94E61A8D7B6}" srcOrd="3" destOrd="0" parTransId="{B12C9E6A-A4BE-44E9-9298-AED8808EFAA3}" sibTransId="{A8D083DA-B030-450D-B68E-3B684A2B6EEE}"/>
    <dgm:cxn modelId="{DC068445-431F-4B55-B2B6-DC18FD4C3D74}" type="presOf" srcId="{C0E14422-5A59-4B3D-9899-48943BF927C8}" destId="{5ED898B9-A372-4899-96E5-5AF28CA56B65}" srcOrd="0" destOrd="0" presId="urn:microsoft.com/office/officeart/2005/8/layout/balance1"/>
    <dgm:cxn modelId="{01541868-564A-4138-B6F1-647F1452F057}" srcId="{C810C202-1841-48D0-8E1A-ED07E9EAA267}" destId="{2DD4706C-4671-4DE9-A0FD-2D72E9F0BD47}" srcOrd="0" destOrd="0" parTransId="{EED0652F-A0B8-4181-B1C7-9EE517935AF5}" sibTransId="{806568EF-61F1-4D32-AFFB-39DCC06E8DC5}"/>
    <dgm:cxn modelId="{2B0C116A-AF67-4104-86ED-894FE2C7AC3C}" type="presOf" srcId="{C810C202-1841-48D0-8E1A-ED07E9EAA267}" destId="{BCAADDE1-8F05-4ABE-82CA-930940FB0603}" srcOrd="0" destOrd="0" presId="urn:microsoft.com/office/officeart/2005/8/layout/balance1"/>
    <dgm:cxn modelId="{2E788778-9306-4899-984E-CB8A8AACEF5D}" srcId="{2DD4706C-4671-4DE9-A0FD-2D72E9F0BD47}" destId="{FA1A84AF-F38A-44D6-AC48-951A4338372D}" srcOrd="1" destOrd="0" parTransId="{CD70EC8D-9DE1-4C14-BAA5-879C06CA17EE}" sibTransId="{84FDD08D-F2FC-4AD5-8D66-DD3FBB358788}"/>
    <dgm:cxn modelId="{3F36F05A-3C42-4407-AF9E-A5B76475EF18}" type="presOf" srcId="{53118038-E158-403D-A1D9-8FC79523F278}" destId="{3927B5BB-CE66-4C62-A77B-AF2D31F183A9}" srcOrd="0" destOrd="0" presId="urn:microsoft.com/office/officeart/2005/8/layout/balance1"/>
    <dgm:cxn modelId="{2D00BF82-DAF5-47EF-A74D-A4B489F9F427}" srcId="{C810C202-1841-48D0-8E1A-ED07E9EAA267}" destId="{D6787923-9D50-4BCA-8F28-286E01CA987E}" srcOrd="1" destOrd="0" parTransId="{6C70A9C9-1153-4971-949B-116560253780}" sibTransId="{C0D78AE6-C8EB-47C4-8757-98A8DEA242FF}"/>
    <dgm:cxn modelId="{983036A8-2710-4E38-A367-9A792CB0DCE2}" type="presOf" srcId="{FA1A84AF-F38A-44D6-AC48-951A4338372D}" destId="{11DC0642-2FE4-4B9E-9304-09E08A0EC0EC}" srcOrd="0" destOrd="0" presId="urn:microsoft.com/office/officeart/2005/8/layout/balance1"/>
    <dgm:cxn modelId="{C524ADB6-514A-475A-96E9-DAA544B2ABE9}" srcId="{D6787923-9D50-4BCA-8F28-286E01CA987E}" destId="{6E19DEF6-58B4-4496-A2D4-7A5AA01FFFC0}" srcOrd="0" destOrd="0" parTransId="{40BA9449-3B51-4AA1-BF54-0CB0FA9DE7E2}" sibTransId="{16046128-E847-4338-82F1-1C93E3330697}"/>
    <dgm:cxn modelId="{C7C7C1BE-A90C-4630-980D-B289D6C2D9C4}" srcId="{2DD4706C-4671-4DE9-A0FD-2D72E9F0BD47}" destId="{C0E14422-5A59-4B3D-9899-48943BF927C8}" srcOrd="0" destOrd="0" parTransId="{04B324D1-AB96-44ED-B82F-7C8B549DA24E}" sibTransId="{68558AD4-39E6-4498-BEEA-587F23D89483}"/>
    <dgm:cxn modelId="{867987BF-2CF3-4675-B1DF-BF7839D60A5D}" srcId="{D6787923-9D50-4BCA-8F28-286E01CA987E}" destId="{53118038-E158-403D-A1D9-8FC79523F278}" srcOrd="2" destOrd="0" parTransId="{C1B775C7-40FB-4863-B621-063FF957DC15}" sibTransId="{39FDE9EF-984D-48DF-8C81-72E679049C96}"/>
    <dgm:cxn modelId="{299104CD-F1BC-4437-8BC2-D3313084771F}" type="presOf" srcId="{D7D37ADD-FC10-4170-B81C-D94E61A8D7B6}" destId="{C12FBF7C-6AFC-43AB-BA75-B43927E38850}" srcOrd="0" destOrd="0" presId="urn:microsoft.com/office/officeart/2005/8/layout/balance1"/>
    <dgm:cxn modelId="{83ACC2E2-6F6D-4C49-B871-C94561AC6DB8}" type="presOf" srcId="{D6787923-9D50-4BCA-8F28-286E01CA987E}" destId="{F73957DB-6D4C-483C-9E30-90372FC05A57}" srcOrd="0" destOrd="0" presId="urn:microsoft.com/office/officeart/2005/8/layout/balance1"/>
    <dgm:cxn modelId="{1D1D89E4-42DC-43FD-9AE5-670BA4002EFF}" type="presOf" srcId="{2DD4706C-4671-4DE9-A0FD-2D72E9F0BD47}" destId="{EC814DB3-68BB-4C77-96B0-C8B7D0759A1A}" srcOrd="0" destOrd="0" presId="urn:microsoft.com/office/officeart/2005/8/layout/balance1"/>
    <dgm:cxn modelId="{6BBB40E8-C164-4866-A8CD-41FC28EE10E0}" srcId="{D6787923-9D50-4BCA-8F28-286E01CA987E}" destId="{68E223AC-13A7-4DFA-A4E7-ADEA2B837FEE}" srcOrd="1" destOrd="0" parTransId="{C7605F1E-69B7-49F8-A38B-C7346F2E2C4F}" sibTransId="{229C049F-001C-4855-A353-5B8F917C0D10}"/>
    <dgm:cxn modelId="{F0B90AF0-0701-4D38-B1C5-83E3BAB2B082}" type="presOf" srcId="{68E223AC-13A7-4DFA-A4E7-ADEA2B837FEE}" destId="{E6CB269D-5AE9-4535-A10D-41F01E90ED03}" srcOrd="0" destOrd="0" presId="urn:microsoft.com/office/officeart/2005/8/layout/balance1"/>
    <dgm:cxn modelId="{EF27F3F8-3E50-4671-BCFE-BAFBAFA6EF59}" type="presOf" srcId="{6E19DEF6-58B4-4496-A2D4-7A5AA01FFFC0}" destId="{C80E3240-3612-40A6-8308-DCB82CDFBD02}" srcOrd="0" destOrd="0" presId="urn:microsoft.com/office/officeart/2005/8/layout/balance1"/>
    <dgm:cxn modelId="{A00E76C1-5605-427D-B404-E425A4711547}" type="presParOf" srcId="{BCAADDE1-8F05-4ABE-82CA-930940FB0603}" destId="{4FF88192-B207-4F27-BE05-8AC6C53118D3}" srcOrd="0" destOrd="0" presId="urn:microsoft.com/office/officeart/2005/8/layout/balance1"/>
    <dgm:cxn modelId="{262F797E-F72C-481B-81ED-3B5D0E8EAF5B}" type="presParOf" srcId="{BCAADDE1-8F05-4ABE-82CA-930940FB0603}" destId="{1358AAE8-E63C-4A56-A9C7-BF9D38D06863}" srcOrd="1" destOrd="0" presId="urn:microsoft.com/office/officeart/2005/8/layout/balance1"/>
    <dgm:cxn modelId="{D018B41F-4805-47E8-A383-6B1826A30251}" type="presParOf" srcId="{1358AAE8-E63C-4A56-A9C7-BF9D38D06863}" destId="{EC814DB3-68BB-4C77-96B0-C8B7D0759A1A}" srcOrd="0" destOrd="0" presId="urn:microsoft.com/office/officeart/2005/8/layout/balance1"/>
    <dgm:cxn modelId="{A9A6CFA7-C6ED-4C7C-B49F-28A3653F06A8}" type="presParOf" srcId="{1358AAE8-E63C-4A56-A9C7-BF9D38D06863}" destId="{F73957DB-6D4C-483C-9E30-90372FC05A57}" srcOrd="1" destOrd="0" presId="urn:microsoft.com/office/officeart/2005/8/layout/balance1"/>
    <dgm:cxn modelId="{AC674EB0-87A0-4D7A-8D40-49480CD5661C}" type="presParOf" srcId="{BCAADDE1-8F05-4ABE-82CA-930940FB0603}" destId="{351B36FD-39BF-4380-B163-4116ADBD5874}" srcOrd="2" destOrd="0" presId="urn:microsoft.com/office/officeart/2005/8/layout/balance1"/>
    <dgm:cxn modelId="{0B3A4FF5-333E-4E03-8E85-8E5DB398A057}" type="presParOf" srcId="{351B36FD-39BF-4380-B163-4116ADBD5874}" destId="{89CB3D04-CB5B-4FB0-BE3D-26CE7DA442D1}" srcOrd="0" destOrd="0" presId="urn:microsoft.com/office/officeart/2005/8/layout/balance1"/>
    <dgm:cxn modelId="{D05F1AF2-E85E-4EA4-BFF4-31DFF4D52A06}" type="presParOf" srcId="{351B36FD-39BF-4380-B163-4116ADBD5874}" destId="{8AEBAA35-E91D-4262-B116-3E1917CC1912}" srcOrd="1" destOrd="0" presId="urn:microsoft.com/office/officeart/2005/8/layout/balance1"/>
    <dgm:cxn modelId="{77D148B2-472D-4B4B-9FB2-F1FAC4A96385}" type="presParOf" srcId="{351B36FD-39BF-4380-B163-4116ADBD5874}" destId="{9EC7EBC0-20B3-4D90-882E-7F193AAD98AE}" srcOrd="2" destOrd="0" presId="urn:microsoft.com/office/officeart/2005/8/layout/balance1"/>
    <dgm:cxn modelId="{643FF98B-E6D7-47B3-8FE1-F21189494643}" type="presParOf" srcId="{351B36FD-39BF-4380-B163-4116ADBD5874}" destId="{5ED898B9-A372-4899-96E5-5AF28CA56B65}" srcOrd="3" destOrd="0" presId="urn:microsoft.com/office/officeart/2005/8/layout/balance1"/>
    <dgm:cxn modelId="{5930F5DC-8CE6-459D-B150-AD9200C88D65}" type="presParOf" srcId="{351B36FD-39BF-4380-B163-4116ADBD5874}" destId="{11DC0642-2FE4-4B9E-9304-09E08A0EC0EC}" srcOrd="4" destOrd="0" presId="urn:microsoft.com/office/officeart/2005/8/layout/balance1"/>
    <dgm:cxn modelId="{AD181B2B-7602-4E53-A283-74C909275FB1}" type="presParOf" srcId="{351B36FD-39BF-4380-B163-4116ADBD5874}" destId="{B2244267-C5D4-4634-BA4F-60E45FD7B585}" srcOrd="5" destOrd="0" presId="urn:microsoft.com/office/officeart/2005/8/layout/balance1"/>
    <dgm:cxn modelId="{3233822A-CF9C-42C4-8972-0BE09CB273B4}" type="presParOf" srcId="{351B36FD-39BF-4380-B163-4116ADBD5874}" destId="{C12FBF7C-6AFC-43AB-BA75-B43927E38850}" srcOrd="6" destOrd="0" presId="urn:microsoft.com/office/officeart/2005/8/layout/balance1"/>
    <dgm:cxn modelId="{93CF228C-CA1F-49DA-B9E7-1988CD5C3365}" type="presParOf" srcId="{351B36FD-39BF-4380-B163-4116ADBD5874}" destId="{C80E3240-3612-40A6-8308-DCB82CDFBD02}" srcOrd="7" destOrd="0" presId="urn:microsoft.com/office/officeart/2005/8/layout/balance1"/>
    <dgm:cxn modelId="{87F2A67B-6759-4C45-8817-7CCEFA0339BE}" type="presParOf" srcId="{351B36FD-39BF-4380-B163-4116ADBD5874}" destId="{E6CB269D-5AE9-4535-A10D-41F01E90ED03}" srcOrd="8" destOrd="0" presId="urn:microsoft.com/office/officeart/2005/8/layout/balance1"/>
    <dgm:cxn modelId="{2A23E74E-8DED-496A-B504-99E6C0F2DAFE}" type="presParOf" srcId="{351B36FD-39BF-4380-B163-4116ADBD5874}" destId="{3927B5BB-CE66-4C62-A77B-AF2D31F183A9}" srcOrd="9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6DDF515-58A2-4BD4-94A1-8DB0A77998E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7959C905-EC59-4AB2-B72B-A8F8DC6A4346}">
      <dgm:prSet phldrT="[Text]"/>
      <dgm:spPr/>
      <dgm:t>
        <a:bodyPr/>
        <a:lstStyle/>
        <a:p>
          <a:r>
            <a:rPr lang="hu-HU" dirty="0"/>
            <a:t>Relevance</a:t>
          </a:r>
        </a:p>
      </dgm:t>
    </dgm:pt>
    <dgm:pt modelId="{945A88BE-FD0E-4E58-AAB4-1E0E49E8EBA1}" type="parTrans" cxnId="{E92B52F0-F4A0-4E60-A673-D845B7627BA3}">
      <dgm:prSet/>
      <dgm:spPr/>
      <dgm:t>
        <a:bodyPr/>
        <a:lstStyle/>
        <a:p>
          <a:endParaRPr lang="hu-HU"/>
        </a:p>
      </dgm:t>
    </dgm:pt>
    <dgm:pt modelId="{BCA9AA59-58C8-4AC4-8D16-6B1BFF995CEF}" type="sibTrans" cxnId="{E92B52F0-F4A0-4E60-A673-D845B7627BA3}">
      <dgm:prSet/>
      <dgm:spPr/>
      <dgm:t>
        <a:bodyPr/>
        <a:lstStyle/>
        <a:p>
          <a:endParaRPr lang="hu-HU"/>
        </a:p>
      </dgm:t>
    </dgm:pt>
    <dgm:pt modelId="{AAF8C7F9-A087-411A-9987-900A533189BC}">
      <dgm:prSet phldrT="[Text]"/>
      <dgm:spPr/>
      <dgm:t>
        <a:bodyPr/>
        <a:lstStyle/>
        <a:p>
          <a:r>
            <a:rPr lang="hu-HU" dirty="0"/>
            <a:t>Why to judge? </a:t>
          </a:r>
        </a:p>
      </dgm:t>
    </dgm:pt>
    <dgm:pt modelId="{708D28C5-1EEF-4B84-81DD-BC2634CDDE0E}" type="parTrans" cxnId="{7B874F8A-FC95-4B07-B90E-C2BCD3D3595B}">
      <dgm:prSet/>
      <dgm:spPr/>
      <dgm:t>
        <a:bodyPr/>
        <a:lstStyle/>
        <a:p>
          <a:endParaRPr lang="hu-HU"/>
        </a:p>
      </dgm:t>
    </dgm:pt>
    <dgm:pt modelId="{C620C0C8-2750-463D-B13B-68CD4F3B5BAE}" type="sibTrans" cxnId="{7B874F8A-FC95-4B07-B90E-C2BCD3D3595B}">
      <dgm:prSet/>
      <dgm:spPr/>
      <dgm:t>
        <a:bodyPr/>
        <a:lstStyle/>
        <a:p>
          <a:endParaRPr lang="hu-HU"/>
        </a:p>
      </dgm:t>
    </dgm:pt>
    <dgm:pt modelId="{0501F5E6-74CA-44B9-8FE6-38124EDA502A}">
      <dgm:prSet phldrT="[Text]"/>
      <dgm:spPr>
        <a:solidFill>
          <a:schemeClr val="accent2"/>
        </a:solidFill>
      </dgm:spPr>
      <dgm:t>
        <a:bodyPr/>
        <a:lstStyle/>
        <a:p>
          <a:r>
            <a:rPr lang="hu-HU" b="1" dirty="0">
              <a:solidFill>
                <a:schemeClr val="tx1"/>
              </a:solidFill>
            </a:rPr>
            <a:t>Basic rules</a:t>
          </a:r>
        </a:p>
      </dgm:t>
    </dgm:pt>
    <dgm:pt modelId="{3BF6E80F-7B06-4872-ACE1-54F4A0AEBB07}" type="parTrans" cxnId="{693B6013-5423-439D-98DD-93E0BC46FA6A}">
      <dgm:prSet/>
      <dgm:spPr/>
      <dgm:t>
        <a:bodyPr/>
        <a:lstStyle/>
        <a:p>
          <a:endParaRPr lang="hu-HU"/>
        </a:p>
      </dgm:t>
    </dgm:pt>
    <dgm:pt modelId="{52F7FD47-83B5-467F-B125-81E6FC7B5899}" type="sibTrans" cxnId="{693B6013-5423-439D-98DD-93E0BC46FA6A}">
      <dgm:prSet/>
      <dgm:spPr/>
      <dgm:t>
        <a:bodyPr/>
        <a:lstStyle/>
        <a:p>
          <a:endParaRPr lang="hu-HU"/>
        </a:p>
      </dgm:t>
    </dgm:pt>
    <dgm:pt modelId="{EA3ABF3E-00B4-44A4-A7CD-FC9676546794}">
      <dgm:prSet phldrT="[Text]"/>
      <dgm:spPr/>
      <dgm:t>
        <a:bodyPr/>
        <a:lstStyle/>
        <a:p>
          <a:r>
            <a:rPr lang="hu-HU" dirty="0"/>
            <a:t>Comparing opening and closing teams</a:t>
          </a:r>
        </a:p>
      </dgm:t>
    </dgm:pt>
    <dgm:pt modelId="{7B4F0A77-CB01-485C-8C44-CDBD610397BE}" type="parTrans" cxnId="{4E8DC64F-B45C-4959-ABF1-1F55C8FB373B}">
      <dgm:prSet/>
      <dgm:spPr/>
      <dgm:t>
        <a:bodyPr/>
        <a:lstStyle/>
        <a:p>
          <a:endParaRPr lang="hu-HU"/>
        </a:p>
      </dgm:t>
    </dgm:pt>
    <dgm:pt modelId="{D3D77824-15B4-43D2-93ED-DCEA77A3C4E4}" type="sibTrans" cxnId="{4E8DC64F-B45C-4959-ABF1-1F55C8FB373B}">
      <dgm:prSet/>
      <dgm:spPr/>
      <dgm:t>
        <a:bodyPr/>
        <a:lstStyle/>
        <a:p>
          <a:endParaRPr lang="hu-HU"/>
        </a:p>
      </dgm:t>
    </dgm:pt>
    <dgm:pt modelId="{51738F4C-665E-4024-B608-2B0BDBD81FA3}">
      <dgm:prSet phldrT="[Text]"/>
      <dgm:spPr/>
      <dgm:t>
        <a:bodyPr/>
        <a:lstStyle/>
        <a:p>
          <a:r>
            <a:rPr lang="hu-HU" dirty="0"/>
            <a:t>Mentality</a:t>
          </a:r>
        </a:p>
      </dgm:t>
    </dgm:pt>
    <dgm:pt modelId="{D6A728F7-55B8-48DA-AE40-54FBF109E164}" type="parTrans" cxnId="{0F1EEC1D-DCA7-48CB-80BF-DC2D61783B30}">
      <dgm:prSet/>
      <dgm:spPr/>
      <dgm:t>
        <a:bodyPr/>
        <a:lstStyle/>
        <a:p>
          <a:endParaRPr lang="hu-HU"/>
        </a:p>
      </dgm:t>
    </dgm:pt>
    <dgm:pt modelId="{6D6ABDDD-415D-496C-A747-7B206C96D602}" type="sibTrans" cxnId="{0F1EEC1D-DCA7-48CB-80BF-DC2D61783B30}">
      <dgm:prSet/>
      <dgm:spPr/>
      <dgm:t>
        <a:bodyPr/>
        <a:lstStyle/>
        <a:p>
          <a:endParaRPr lang="hu-HU"/>
        </a:p>
      </dgm:t>
    </dgm:pt>
    <dgm:pt modelId="{C9B67923-1993-4515-AB9C-64728A27C7CE}">
      <dgm:prSet phldrT="[Text]"/>
      <dgm:spPr/>
      <dgm:t>
        <a:bodyPr/>
        <a:lstStyle/>
        <a:p>
          <a:r>
            <a:rPr lang="hu-HU" dirty="0"/>
            <a:t>Fairness</a:t>
          </a:r>
        </a:p>
      </dgm:t>
    </dgm:pt>
    <dgm:pt modelId="{C942A135-DA74-404D-858D-516E7D0FA9E2}" type="parTrans" cxnId="{E944FE88-3251-4F75-8F01-905ADA779462}">
      <dgm:prSet/>
      <dgm:spPr/>
      <dgm:t>
        <a:bodyPr/>
        <a:lstStyle/>
        <a:p>
          <a:endParaRPr lang="hu-HU"/>
        </a:p>
      </dgm:t>
    </dgm:pt>
    <dgm:pt modelId="{F8BE4C12-2B98-4164-888C-3BBD1AC40A26}" type="sibTrans" cxnId="{E944FE88-3251-4F75-8F01-905ADA779462}">
      <dgm:prSet/>
      <dgm:spPr/>
      <dgm:t>
        <a:bodyPr/>
        <a:lstStyle/>
        <a:p>
          <a:endParaRPr lang="hu-HU"/>
        </a:p>
      </dgm:t>
    </dgm:pt>
    <dgm:pt modelId="{196496DF-4233-4158-A2B9-65EF1D1FE8B0}">
      <dgm:prSet phldrT="[Text]"/>
      <dgm:spPr/>
      <dgm:t>
        <a:bodyPr/>
        <a:lstStyle/>
        <a:p>
          <a:r>
            <a:rPr lang="hu-HU" dirty="0"/>
            <a:t>Comparing the diagonals</a:t>
          </a:r>
        </a:p>
      </dgm:t>
    </dgm:pt>
    <dgm:pt modelId="{E4170AB0-FE72-49FE-B5A7-44CAA89EA9E8}" type="parTrans" cxnId="{98851B48-FEA9-4036-945C-9445E18BEAEF}">
      <dgm:prSet/>
      <dgm:spPr/>
      <dgm:t>
        <a:bodyPr/>
        <a:lstStyle/>
        <a:p>
          <a:endParaRPr lang="hu-HU"/>
        </a:p>
      </dgm:t>
    </dgm:pt>
    <dgm:pt modelId="{4F388AB2-73D4-4209-AEC9-9070FB920697}" type="sibTrans" cxnId="{98851B48-FEA9-4036-945C-9445E18BEAEF}">
      <dgm:prSet/>
      <dgm:spPr/>
      <dgm:t>
        <a:bodyPr/>
        <a:lstStyle/>
        <a:p>
          <a:endParaRPr lang="hu-HU"/>
        </a:p>
      </dgm:t>
    </dgm:pt>
    <dgm:pt modelId="{EFD3EDA5-B842-4C5C-B844-500E606B1A3E}">
      <dgm:prSet phldrT="[Text]"/>
      <dgm:spPr/>
      <dgm:t>
        <a:bodyPr/>
        <a:lstStyle/>
        <a:p>
          <a:r>
            <a:rPr lang="hu-HU" dirty="0"/>
            <a:t>Clashpoints</a:t>
          </a:r>
        </a:p>
      </dgm:t>
    </dgm:pt>
    <dgm:pt modelId="{A4FF09F7-3830-4C8F-B514-D882BCE2C6F6}" type="parTrans" cxnId="{F9273445-7ED4-4F49-924B-5AAA1F1C96FF}">
      <dgm:prSet/>
      <dgm:spPr/>
      <dgm:t>
        <a:bodyPr/>
        <a:lstStyle/>
        <a:p>
          <a:endParaRPr lang="hu-HU"/>
        </a:p>
      </dgm:t>
    </dgm:pt>
    <dgm:pt modelId="{0125E2AC-C774-4EBA-ACC9-E1AECE6820C1}" type="sibTrans" cxnId="{F9273445-7ED4-4F49-924B-5AAA1F1C96FF}">
      <dgm:prSet/>
      <dgm:spPr/>
      <dgm:t>
        <a:bodyPr/>
        <a:lstStyle/>
        <a:p>
          <a:endParaRPr lang="hu-HU"/>
        </a:p>
      </dgm:t>
    </dgm:pt>
    <dgm:pt modelId="{77ECF783-FA8B-45A5-9913-C181C7188F09}">
      <dgm:prSet phldrT="[Text]"/>
      <dgm:spPr/>
      <dgm:t>
        <a:bodyPr/>
        <a:lstStyle/>
        <a:p>
          <a:r>
            <a:rPr lang="hu-HU" dirty="0"/>
            <a:t>Panel discussion</a:t>
          </a:r>
        </a:p>
      </dgm:t>
    </dgm:pt>
    <dgm:pt modelId="{71109872-3B6C-4BAB-901D-346B49E1407C}" type="parTrans" cxnId="{9C8287AE-49F4-47C1-9834-27F96871AB4A}">
      <dgm:prSet/>
      <dgm:spPr/>
      <dgm:t>
        <a:bodyPr/>
        <a:lstStyle/>
        <a:p>
          <a:endParaRPr lang="hu-HU"/>
        </a:p>
      </dgm:t>
    </dgm:pt>
    <dgm:pt modelId="{AECBA063-2575-477C-903D-29369D5B8922}" type="sibTrans" cxnId="{9C8287AE-49F4-47C1-9834-27F96871AB4A}">
      <dgm:prSet/>
      <dgm:spPr/>
      <dgm:t>
        <a:bodyPr/>
        <a:lstStyle/>
        <a:p>
          <a:endParaRPr lang="hu-HU"/>
        </a:p>
      </dgm:t>
    </dgm:pt>
    <dgm:pt modelId="{939168A0-EC5C-482C-9441-AD19155E0EAE}" type="pres">
      <dgm:prSet presAssocID="{B6DDF515-58A2-4BD4-94A1-8DB0A77998E0}" presName="CompostProcess" presStyleCnt="0">
        <dgm:presLayoutVars>
          <dgm:dir/>
          <dgm:resizeHandles val="exact"/>
        </dgm:presLayoutVars>
      </dgm:prSet>
      <dgm:spPr/>
    </dgm:pt>
    <dgm:pt modelId="{DB7E0478-C85C-4E7B-AE5E-2C646DF1E7AC}" type="pres">
      <dgm:prSet presAssocID="{B6DDF515-58A2-4BD4-94A1-8DB0A77998E0}" presName="arrow" presStyleLbl="bgShp" presStyleIdx="0" presStyleCnt="1"/>
      <dgm:spPr/>
    </dgm:pt>
    <dgm:pt modelId="{1E94C00E-338F-4571-A3A7-08FD1514313B}" type="pres">
      <dgm:prSet presAssocID="{B6DDF515-58A2-4BD4-94A1-8DB0A77998E0}" presName="linearProcess" presStyleCnt="0"/>
      <dgm:spPr/>
    </dgm:pt>
    <dgm:pt modelId="{CD1B28C3-873A-48EB-B236-CB4DBA82156D}" type="pres">
      <dgm:prSet presAssocID="{7959C905-EC59-4AB2-B72B-A8F8DC6A4346}" presName="textNode" presStyleLbl="node1" presStyleIdx="0" presStyleCnt="9">
        <dgm:presLayoutVars>
          <dgm:bulletEnabled val="1"/>
        </dgm:presLayoutVars>
      </dgm:prSet>
      <dgm:spPr/>
    </dgm:pt>
    <dgm:pt modelId="{15C2967F-11C0-4BC1-AC19-F30F12B4EF18}" type="pres">
      <dgm:prSet presAssocID="{BCA9AA59-58C8-4AC4-8D16-6B1BFF995CEF}" presName="sibTrans" presStyleCnt="0"/>
      <dgm:spPr/>
    </dgm:pt>
    <dgm:pt modelId="{4A3443A5-FF26-4E6D-B54A-3B1F4B0ED448}" type="pres">
      <dgm:prSet presAssocID="{AAF8C7F9-A087-411A-9987-900A533189BC}" presName="textNode" presStyleLbl="node1" presStyleIdx="1" presStyleCnt="9">
        <dgm:presLayoutVars>
          <dgm:bulletEnabled val="1"/>
        </dgm:presLayoutVars>
      </dgm:prSet>
      <dgm:spPr/>
    </dgm:pt>
    <dgm:pt modelId="{7B755ABC-C200-4DEC-A29C-E5E3BC365797}" type="pres">
      <dgm:prSet presAssocID="{C620C0C8-2750-463D-B13B-68CD4F3B5BAE}" presName="sibTrans" presStyleCnt="0"/>
      <dgm:spPr/>
    </dgm:pt>
    <dgm:pt modelId="{E21AD505-8745-4A63-A502-AEDB70B7159D}" type="pres">
      <dgm:prSet presAssocID="{0501F5E6-74CA-44B9-8FE6-38124EDA502A}" presName="textNode" presStyleLbl="node1" presStyleIdx="2" presStyleCnt="9">
        <dgm:presLayoutVars>
          <dgm:bulletEnabled val="1"/>
        </dgm:presLayoutVars>
      </dgm:prSet>
      <dgm:spPr/>
    </dgm:pt>
    <dgm:pt modelId="{4BD8B512-69F7-44E1-B1C7-EF1D3F038104}" type="pres">
      <dgm:prSet presAssocID="{52F7FD47-83B5-467F-B125-81E6FC7B5899}" presName="sibTrans" presStyleCnt="0"/>
      <dgm:spPr/>
    </dgm:pt>
    <dgm:pt modelId="{CCFC9A00-75D9-4566-85AD-4E1921E96DFE}" type="pres">
      <dgm:prSet presAssocID="{51738F4C-665E-4024-B608-2B0BDBD81FA3}" presName="textNode" presStyleLbl="node1" presStyleIdx="3" presStyleCnt="9">
        <dgm:presLayoutVars>
          <dgm:bulletEnabled val="1"/>
        </dgm:presLayoutVars>
      </dgm:prSet>
      <dgm:spPr/>
    </dgm:pt>
    <dgm:pt modelId="{AC343E0D-F4FC-4178-8A09-D31E5CD78208}" type="pres">
      <dgm:prSet presAssocID="{6D6ABDDD-415D-496C-A747-7B206C96D602}" presName="sibTrans" presStyleCnt="0"/>
      <dgm:spPr/>
    </dgm:pt>
    <dgm:pt modelId="{80E466BF-B974-415B-8BCF-FAD79D9BCB7E}" type="pres">
      <dgm:prSet presAssocID="{C9B67923-1993-4515-AB9C-64728A27C7CE}" presName="textNode" presStyleLbl="node1" presStyleIdx="4" presStyleCnt="9">
        <dgm:presLayoutVars>
          <dgm:bulletEnabled val="1"/>
        </dgm:presLayoutVars>
      </dgm:prSet>
      <dgm:spPr/>
    </dgm:pt>
    <dgm:pt modelId="{A34DE95D-DB4A-4B1F-AFA2-8E62ABEE1FAE}" type="pres">
      <dgm:prSet presAssocID="{F8BE4C12-2B98-4164-888C-3BBD1AC40A26}" presName="sibTrans" presStyleCnt="0"/>
      <dgm:spPr/>
    </dgm:pt>
    <dgm:pt modelId="{A9D0A971-D692-485C-A57A-87A757E4865A}" type="pres">
      <dgm:prSet presAssocID="{EA3ABF3E-00B4-44A4-A7CD-FC9676546794}" presName="textNode" presStyleLbl="node1" presStyleIdx="5" presStyleCnt="9">
        <dgm:presLayoutVars>
          <dgm:bulletEnabled val="1"/>
        </dgm:presLayoutVars>
      </dgm:prSet>
      <dgm:spPr/>
    </dgm:pt>
    <dgm:pt modelId="{785460C6-2A4E-4E9B-9DE8-1CAD8F95FC7E}" type="pres">
      <dgm:prSet presAssocID="{D3D77824-15B4-43D2-93ED-DCEA77A3C4E4}" presName="sibTrans" presStyleCnt="0"/>
      <dgm:spPr/>
    </dgm:pt>
    <dgm:pt modelId="{2F7195CF-C25E-4E72-A12D-CCF0133072D8}" type="pres">
      <dgm:prSet presAssocID="{196496DF-4233-4158-A2B9-65EF1D1FE8B0}" presName="textNode" presStyleLbl="node1" presStyleIdx="6" presStyleCnt="9">
        <dgm:presLayoutVars>
          <dgm:bulletEnabled val="1"/>
        </dgm:presLayoutVars>
      </dgm:prSet>
      <dgm:spPr/>
    </dgm:pt>
    <dgm:pt modelId="{98F42F97-0A21-4A55-BDC1-1756C392BC0E}" type="pres">
      <dgm:prSet presAssocID="{4F388AB2-73D4-4209-AEC9-9070FB920697}" presName="sibTrans" presStyleCnt="0"/>
      <dgm:spPr/>
    </dgm:pt>
    <dgm:pt modelId="{75C071EC-9509-4C52-8337-CCB28DB93344}" type="pres">
      <dgm:prSet presAssocID="{EFD3EDA5-B842-4C5C-B844-500E606B1A3E}" presName="textNode" presStyleLbl="node1" presStyleIdx="7" presStyleCnt="9">
        <dgm:presLayoutVars>
          <dgm:bulletEnabled val="1"/>
        </dgm:presLayoutVars>
      </dgm:prSet>
      <dgm:spPr/>
    </dgm:pt>
    <dgm:pt modelId="{7521776A-72DB-4653-A7EB-4EEC6C06D4C4}" type="pres">
      <dgm:prSet presAssocID="{0125E2AC-C774-4EBA-ACC9-E1AECE6820C1}" presName="sibTrans" presStyleCnt="0"/>
      <dgm:spPr/>
    </dgm:pt>
    <dgm:pt modelId="{625D6882-6F86-4DE3-AD3F-0689A6CACEB3}" type="pres">
      <dgm:prSet presAssocID="{77ECF783-FA8B-45A5-9913-C181C7188F09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693B6013-5423-439D-98DD-93E0BC46FA6A}" srcId="{B6DDF515-58A2-4BD4-94A1-8DB0A77998E0}" destId="{0501F5E6-74CA-44B9-8FE6-38124EDA502A}" srcOrd="2" destOrd="0" parTransId="{3BF6E80F-7B06-4872-ACE1-54F4A0AEBB07}" sibTransId="{52F7FD47-83B5-467F-B125-81E6FC7B5899}"/>
    <dgm:cxn modelId="{0F1EEC1D-DCA7-48CB-80BF-DC2D61783B30}" srcId="{B6DDF515-58A2-4BD4-94A1-8DB0A77998E0}" destId="{51738F4C-665E-4024-B608-2B0BDBD81FA3}" srcOrd="3" destOrd="0" parTransId="{D6A728F7-55B8-48DA-AE40-54FBF109E164}" sibTransId="{6D6ABDDD-415D-496C-A747-7B206C96D602}"/>
    <dgm:cxn modelId="{CCFAF822-56A2-49BC-9F13-0A5CEAEDA82B}" type="presOf" srcId="{EFD3EDA5-B842-4C5C-B844-500E606B1A3E}" destId="{75C071EC-9509-4C52-8337-CCB28DB93344}" srcOrd="0" destOrd="0" presId="urn:microsoft.com/office/officeart/2005/8/layout/hProcess9"/>
    <dgm:cxn modelId="{F9273445-7ED4-4F49-924B-5AAA1F1C96FF}" srcId="{B6DDF515-58A2-4BD4-94A1-8DB0A77998E0}" destId="{EFD3EDA5-B842-4C5C-B844-500E606B1A3E}" srcOrd="7" destOrd="0" parTransId="{A4FF09F7-3830-4C8F-B514-D882BCE2C6F6}" sibTransId="{0125E2AC-C774-4EBA-ACC9-E1AECE6820C1}"/>
    <dgm:cxn modelId="{98851B48-FEA9-4036-945C-9445E18BEAEF}" srcId="{B6DDF515-58A2-4BD4-94A1-8DB0A77998E0}" destId="{196496DF-4233-4158-A2B9-65EF1D1FE8B0}" srcOrd="6" destOrd="0" parTransId="{E4170AB0-FE72-49FE-B5A7-44CAA89EA9E8}" sibTransId="{4F388AB2-73D4-4209-AEC9-9070FB920697}"/>
    <dgm:cxn modelId="{A8A1D06C-7E1B-4335-BC5C-5EB617C68857}" type="presOf" srcId="{77ECF783-FA8B-45A5-9913-C181C7188F09}" destId="{625D6882-6F86-4DE3-AD3F-0689A6CACEB3}" srcOrd="0" destOrd="0" presId="urn:microsoft.com/office/officeart/2005/8/layout/hProcess9"/>
    <dgm:cxn modelId="{4E8DC64F-B45C-4959-ABF1-1F55C8FB373B}" srcId="{B6DDF515-58A2-4BD4-94A1-8DB0A77998E0}" destId="{EA3ABF3E-00B4-44A4-A7CD-FC9676546794}" srcOrd="5" destOrd="0" parTransId="{7B4F0A77-CB01-485C-8C44-CDBD610397BE}" sibTransId="{D3D77824-15B4-43D2-93ED-DCEA77A3C4E4}"/>
    <dgm:cxn modelId="{9BBA8782-6B15-4C2F-96C5-35E31EC1B8E3}" type="presOf" srcId="{AAF8C7F9-A087-411A-9987-900A533189BC}" destId="{4A3443A5-FF26-4E6D-B54A-3B1F4B0ED448}" srcOrd="0" destOrd="0" presId="urn:microsoft.com/office/officeart/2005/8/layout/hProcess9"/>
    <dgm:cxn modelId="{E944FE88-3251-4F75-8F01-905ADA779462}" srcId="{B6DDF515-58A2-4BD4-94A1-8DB0A77998E0}" destId="{C9B67923-1993-4515-AB9C-64728A27C7CE}" srcOrd="4" destOrd="0" parTransId="{C942A135-DA74-404D-858D-516E7D0FA9E2}" sibTransId="{F8BE4C12-2B98-4164-888C-3BBD1AC40A26}"/>
    <dgm:cxn modelId="{7B874F8A-FC95-4B07-B90E-C2BCD3D3595B}" srcId="{B6DDF515-58A2-4BD4-94A1-8DB0A77998E0}" destId="{AAF8C7F9-A087-411A-9987-900A533189BC}" srcOrd="1" destOrd="0" parTransId="{708D28C5-1EEF-4B84-81DD-BC2634CDDE0E}" sibTransId="{C620C0C8-2750-463D-B13B-68CD4F3B5BAE}"/>
    <dgm:cxn modelId="{8C5E829F-2BC2-46F7-8175-2AEE6E0E6454}" type="presOf" srcId="{0501F5E6-74CA-44B9-8FE6-38124EDA502A}" destId="{E21AD505-8745-4A63-A502-AEDB70B7159D}" srcOrd="0" destOrd="0" presId="urn:microsoft.com/office/officeart/2005/8/layout/hProcess9"/>
    <dgm:cxn modelId="{70FA2EA1-DD46-4E0A-8704-1B020B712C7B}" type="presOf" srcId="{51738F4C-665E-4024-B608-2B0BDBD81FA3}" destId="{CCFC9A00-75D9-4566-85AD-4E1921E96DFE}" srcOrd="0" destOrd="0" presId="urn:microsoft.com/office/officeart/2005/8/layout/hProcess9"/>
    <dgm:cxn modelId="{481C84AE-C6FD-4D1C-A701-951ADF0FD07F}" type="presOf" srcId="{7959C905-EC59-4AB2-B72B-A8F8DC6A4346}" destId="{CD1B28C3-873A-48EB-B236-CB4DBA82156D}" srcOrd="0" destOrd="0" presId="urn:microsoft.com/office/officeart/2005/8/layout/hProcess9"/>
    <dgm:cxn modelId="{9C8287AE-49F4-47C1-9834-27F96871AB4A}" srcId="{B6DDF515-58A2-4BD4-94A1-8DB0A77998E0}" destId="{77ECF783-FA8B-45A5-9913-C181C7188F09}" srcOrd="8" destOrd="0" parTransId="{71109872-3B6C-4BAB-901D-346B49E1407C}" sibTransId="{AECBA063-2575-477C-903D-29369D5B8922}"/>
    <dgm:cxn modelId="{CE1167B8-AEBF-4A4B-B8F5-B2C58426617F}" type="presOf" srcId="{EA3ABF3E-00B4-44A4-A7CD-FC9676546794}" destId="{A9D0A971-D692-485C-A57A-87A757E4865A}" srcOrd="0" destOrd="0" presId="urn:microsoft.com/office/officeart/2005/8/layout/hProcess9"/>
    <dgm:cxn modelId="{925B3FEB-3760-41CB-9B67-E6AB8E8222AF}" type="presOf" srcId="{C9B67923-1993-4515-AB9C-64728A27C7CE}" destId="{80E466BF-B974-415B-8BCF-FAD79D9BCB7E}" srcOrd="0" destOrd="0" presId="urn:microsoft.com/office/officeart/2005/8/layout/hProcess9"/>
    <dgm:cxn modelId="{E92B52F0-F4A0-4E60-A673-D845B7627BA3}" srcId="{B6DDF515-58A2-4BD4-94A1-8DB0A77998E0}" destId="{7959C905-EC59-4AB2-B72B-A8F8DC6A4346}" srcOrd="0" destOrd="0" parTransId="{945A88BE-FD0E-4E58-AAB4-1E0E49E8EBA1}" sibTransId="{BCA9AA59-58C8-4AC4-8D16-6B1BFF995CEF}"/>
    <dgm:cxn modelId="{FEE083FB-F2FD-4088-9289-7340C6E46A05}" type="presOf" srcId="{B6DDF515-58A2-4BD4-94A1-8DB0A77998E0}" destId="{939168A0-EC5C-482C-9441-AD19155E0EAE}" srcOrd="0" destOrd="0" presId="urn:microsoft.com/office/officeart/2005/8/layout/hProcess9"/>
    <dgm:cxn modelId="{FE445FFE-F9A3-4169-B5F0-CBC74C4520F4}" type="presOf" srcId="{196496DF-4233-4158-A2B9-65EF1D1FE8B0}" destId="{2F7195CF-C25E-4E72-A12D-CCF0133072D8}" srcOrd="0" destOrd="0" presId="urn:microsoft.com/office/officeart/2005/8/layout/hProcess9"/>
    <dgm:cxn modelId="{676FA5FE-5B0A-4408-A126-9FF350C5AC7B}" type="presParOf" srcId="{939168A0-EC5C-482C-9441-AD19155E0EAE}" destId="{DB7E0478-C85C-4E7B-AE5E-2C646DF1E7AC}" srcOrd="0" destOrd="0" presId="urn:microsoft.com/office/officeart/2005/8/layout/hProcess9"/>
    <dgm:cxn modelId="{15C39E87-162E-4FAA-A0FF-42BAF5539E56}" type="presParOf" srcId="{939168A0-EC5C-482C-9441-AD19155E0EAE}" destId="{1E94C00E-338F-4571-A3A7-08FD1514313B}" srcOrd="1" destOrd="0" presId="urn:microsoft.com/office/officeart/2005/8/layout/hProcess9"/>
    <dgm:cxn modelId="{D7B033C6-7142-4FAB-81BF-08FBB40028B1}" type="presParOf" srcId="{1E94C00E-338F-4571-A3A7-08FD1514313B}" destId="{CD1B28C3-873A-48EB-B236-CB4DBA82156D}" srcOrd="0" destOrd="0" presId="urn:microsoft.com/office/officeart/2005/8/layout/hProcess9"/>
    <dgm:cxn modelId="{CD0A84C0-4968-4053-BE24-EC3DE9A128BF}" type="presParOf" srcId="{1E94C00E-338F-4571-A3A7-08FD1514313B}" destId="{15C2967F-11C0-4BC1-AC19-F30F12B4EF18}" srcOrd="1" destOrd="0" presId="urn:microsoft.com/office/officeart/2005/8/layout/hProcess9"/>
    <dgm:cxn modelId="{8BD585F8-C140-41FA-90CB-706F84F40A7D}" type="presParOf" srcId="{1E94C00E-338F-4571-A3A7-08FD1514313B}" destId="{4A3443A5-FF26-4E6D-B54A-3B1F4B0ED448}" srcOrd="2" destOrd="0" presId="urn:microsoft.com/office/officeart/2005/8/layout/hProcess9"/>
    <dgm:cxn modelId="{318376F9-4C20-4035-BBEC-066B6DD68BE6}" type="presParOf" srcId="{1E94C00E-338F-4571-A3A7-08FD1514313B}" destId="{7B755ABC-C200-4DEC-A29C-E5E3BC365797}" srcOrd="3" destOrd="0" presId="urn:microsoft.com/office/officeart/2005/8/layout/hProcess9"/>
    <dgm:cxn modelId="{77ECAA8E-9E47-4B59-952B-D9830B717DCF}" type="presParOf" srcId="{1E94C00E-338F-4571-A3A7-08FD1514313B}" destId="{E21AD505-8745-4A63-A502-AEDB70B7159D}" srcOrd="4" destOrd="0" presId="urn:microsoft.com/office/officeart/2005/8/layout/hProcess9"/>
    <dgm:cxn modelId="{93C493E3-0068-4BC2-9E89-6A5E7F31D6A7}" type="presParOf" srcId="{1E94C00E-338F-4571-A3A7-08FD1514313B}" destId="{4BD8B512-69F7-44E1-B1C7-EF1D3F038104}" srcOrd="5" destOrd="0" presId="urn:microsoft.com/office/officeart/2005/8/layout/hProcess9"/>
    <dgm:cxn modelId="{E029A68F-1C04-49C6-8302-1FE49825DAA3}" type="presParOf" srcId="{1E94C00E-338F-4571-A3A7-08FD1514313B}" destId="{CCFC9A00-75D9-4566-85AD-4E1921E96DFE}" srcOrd="6" destOrd="0" presId="urn:microsoft.com/office/officeart/2005/8/layout/hProcess9"/>
    <dgm:cxn modelId="{DFAFB31E-1EC7-48AC-86A2-42372C5D2EC6}" type="presParOf" srcId="{1E94C00E-338F-4571-A3A7-08FD1514313B}" destId="{AC343E0D-F4FC-4178-8A09-D31E5CD78208}" srcOrd="7" destOrd="0" presId="urn:microsoft.com/office/officeart/2005/8/layout/hProcess9"/>
    <dgm:cxn modelId="{7B0E00BA-6E7E-436D-810D-B77EA68720EB}" type="presParOf" srcId="{1E94C00E-338F-4571-A3A7-08FD1514313B}" destId="{80E466BF-B974-415B-8BCF-FAD79D9BCB7E}" srcOrd="8" destOrd="0" presId="urn:microsoft.com/office/officeart/2005/8/layout/hProcess9"/>
    <dgm:cxn modelId="{F3CFDBA4-164B-4337-82FE-19822D1C49F1}" type="presParOf" srcId="{1E94C00E-338F-4571-A3A7-08FD1514313B}" destId="{A34DE95D-DB4A-4B1F-AFA2-8E62ABEE1FAE}" srcOrd="9" destOrd="0" presId="urn:microsoft.com/office/officeart/2005/8/layout/hProcess9"/>
    <dgm:cxn modelId="{EBA6CB74-C93A-4357-BC93-48A031866658}" type="presParOf" srcId="{1E94C00E-338F-4571-A3A7-08FD1514313B}" destId="{A9D0A971-D692-485C-A57A-87A757E4865A}" srcOrd="10" destOrd="0" presId="urn:microsoft.com/office/officeart/2005/8/layout/hProcess9"/>
    <dgm:cxn modelId="{C569C9D8-181B-4B58-94EE-B07F17CDB1FE}" type="presParOf" srcId="{1E94C00E-338F-4571-A3A7-08FD1514313B}" destId="{785460C6-2A4E-4E9B-9DE8-1CAD8F95FC7E}" srcOrd="11" destOrd="0" presId="urn:microsoft.com/office/officeart/2005/8/layout/hProcess9"/>
    <dgm:cxn modelId="{CB074CA0-E706-43DD-B689-EF5D5F338E1F}" type="presParOf" srcId="{1E94C00E-338F-4571-A3A7-08FD1514313B}" destId="{2F7195CF-C25E-4E72-A12D-CCF0133072D8}" srcOrd="12" destOrd="0" presId="urn:microsoft.com/office/officeart/2005/8/layout/hProcess9"/>
    <dgm:cxn modelId="{6E1A1228-EB8F-4F03-ACE5-E3E9751FD4E1}" type="presParOf" srcId="{1E94C00E-338F-4571-A3A7-08FD1514313B}" destId="{98F42F97-0A21-4A55-BDC1-1756C392BC0E}" srcOrd="13" destOrd="0" presId="urn:microsoft.com/office/officeart/2005/8/layout/hProcess9"/>
    <dgm:cxn modelId="{9F3AAB2B-E22E-4074-9E23-8865152EE492}" type="presParOf" srcId="{1E94C00E-338F-4571-A3A7-08FD1514313B}" destId="{75C071EC-9509-4C52-8337-CCB28DB93344}" srcOrd="14" destOrd="0" presId="urn:microsoft.com/office/officeart/2005/8/layout/hProcess9"/>
    <dgm:cxn modelId="{F47C0803-EAC2-41D0-A0F4-A98880785897}" type="presParOf" srcId="{1E94C00E-338F-4571-A3A7-08FD1514313B}" destId="{7521776A-72DB-4653-A7EB-4EEC6C06D4C4}" srcOrd="15" destOrd="0" presId="urn:microsoft.com/office/officeart/2005/8/layout/hProcess9"/>
    <dgm:cxn modelId="{2CDD615E-A59D-49B4-AF1B-1D942ED4D7A2}" type="presParOf" srcId="{1E94C00E-338F-4571-A3A7-08FD1514313B}" destId="{625D6882-6F86-4DE3-AD3F-0689A6CACEB3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B6DDF515-58A2-4BD4-94A1-8DB0A77998E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7959C905-EC59-4AB2-B72B-A8F8DC6A4346}">
      <dgm:prSet phldrT="[Text]"/>
      <dgm:spPr/>
      <dgm:t>
        <a:bodyPr/>
        <a:lstStyle/>
        <a:p>
          <a:r>
            <a:rPr lang="hu-HU" dirty="0"/>
            <a:t>Relevance</a:t>
          </a:r>
        </a:p>
      </dgm:t>
    </dgm:pt>
    <dgm:pt modelId="{945A88BE-FD0E-4E58-AAB4-1E0E49E8EBA1}" type="parTrans" cxnId="{E92B52F0-F4A0-4E60-A673-D845B7627BA3}">
      <dgm:prSet/>
      <dgm:spPr/>
      <dgm:t>
        <a:bodyPr/>
        <a:lstStyle/>
        <a:p>
          <a:endParaRPr lang="hu-HU"/>
        </a:p>
      </dgm:t>
    </dgm:pt>
    <dgm:pt modelId="{BCA9AA59-58C8-4AC4-8D16-6B1BFF995CEF}" type="sibTrans" cxnId="{E92B52F0-F4A0-4E60-A673-D845B7627BA3}">
      <dgm:prSet/>
      <dgm:spPr/>
      <dgm:t>
        <a:bodyPr/>
        <a:lstStyle/>
        <a:p>
          <a:endParaRPr lang="hu-HU"/>
        </a:p>
      </dgm:t>
    </dgm:pt>
    <dgm:pt modelId="{AAF8C7F9-A087-411A-9987-900A533189BC}">
      <dgm:prSet phldrT="[Text]"/>
      <dgm:spPr/>
      <dgm:t>
        <a:bodyPr/>
        <a:lstStyle/>
        <a:p>
          <a:r>
            <a:rPr lang="hu-HU" dirty="0"/>
            <a:t>Why to judge? </a:t>
          </a:r>
        </a:p>
      </dgm:t>
    </dgm:pt>
    <dgm:pt modelId="{708D28C5-1EEF-4B84-81DD-BC2634CDDE0E}" type="parTrans" cxnId="{7B874F8A-FC95-4B07-B90E-C2BCD3D3595B}">
      <dgm:prSet/>
      <dgm:spPr/>
      <dgm:t>
        <a:bodyPr/>
        <a:lstStyle/>
        <a:p>
          <a:endParaRPr lang="hu-HU"/>
        </a:p>
      </dgm:t>
    </dgm:pt>
    <dgm:pt modelId="{C620C0C8-2750-463D-B13B-68CD4F3B5BAE}" type="sibTrans" cxnId="{7B874F8A-FC95-4B07-B90E-C2BCD3D3595B}">
      <dgm:prSet/>
      <dgm:spPr/>
      <dgm:t>
        <a:bodyPr/>
        <a:lstStyle/>
        <a:p>
          <a:endParaRPr lang="hu-HU"/>
        </a:p>
      </dgm:t>
    </dgm:pt>
    <dgm:pt modelId="{0501F5E6-74CA-44B9-8FE6-38124EDA502A}">
      <dgm:prSet phldrT="[Text]"/>
      <dgm:spPr/>
      <dgm:t>
        <a:bodyPr/>
        <a:lstStyle/>
        <a:p>
          <a:r>
            <a:rPr lang="hu-HU" dirty="0"/>
            <a:t>Basic rules</a:t>
          </a:r>
        </a:p>
      </dgm:t>
    </dgm:pt>
    <dgm:pt modelId="{3BF6E80F-7B06-4872-ACE1-54F4A0AEBB07}" type="parTrans" cxnId="{693B6013-5423-439D-98DD-93E0BC46FA6A}">
      <dgm:prSet/>
      <dgm:spPr/>
      <dgm:t>
        <a:bodyPr/>
        <a:lstStyle/>
        <a:p>
          <a:endParaRPr lang="hu-HU"/>
        </a:p>
      </dgm:t>
    </dgm:pt>
    <dgm:pt modelId="{52F7FD47-83B5-467F-B125-81E6FC7B5899}" type="sibTrans" cxnId="{693B6013-5423-439D-98DD-93E0BC46FA6A}">
      <dgm:prSet/>
      <dgm:spPr/>
      <dgm:t>
        <a:bodyPr/>
        <a:lstStyle/>
        <a:p>
          <a:endParaRPr lang="hu-HU"/>
        </a:p>
      </dgm:t>
    </dgm:pt>
    <dgm:pt modelId="{EA3ABF3E-00B4-44A4-A7CD-FC9676546794}">
      <dgm:prSet phldrT="[Text]"/>
      <dgm:spPr/>
      <dgm:t>
        <a:bodyPr/>
        <a:lstStyle/>
        <a:p>
          <a:r>
            <a:rPr lang="hu-HU" dirty="0"/>
            <a:t>Comparing opening and closing teams</a:t>
          </a:r>
        </a:p>
      </dgm:t>
    </dgm:pt>
    <dgm:pt modelId="{7B4F0A77-CB01-485C-8C44-CDBD610397BE}" type="parTrans" cxnId="{4E8DC64F-B45C-4959-ABF1-1F55C8FB373B}">
      <dgm:prSet/>
      <dgm:spPr/>
      <dgm:t>
        <a:bodyPr/>
        <a:lstStyle/>
        <a:p>
          <a:endParaRPr lang="hu-HU"/>
        </a:p>
      </dgm:t>
    </dgm:pt>
    <dgm:pt modelId="{D3D77824-15B4-43D2-93ED-DCEA77A3C4E4}" type="sibTrans" cxnId="{4E8DC64F-B45C-4959-ABF1-1F55C8FB373B}">
      <dgm:prSet/>
      <dgm:spPr/>
      <dgm:t>
        <a:bodyPr/>
        <a:lstStyle/>
        <a:p>
          <a:endParaRPr lang="hu-HU"/>
        </a:p>
      </dgm:t>
    </dgm:pt>
    <dgm:pt modelId="{51738F4C-665E-4024-B608-2B0BDBD81FA3}">
      <dgm:prSet phldrT="[Text]"/>
      <dgm:spPr>
        <a:solidFill>
          <a:schemeClr val="accent2"/>
        </a:solidFill>
      </dgm:spPr>
      <dgm:t>
        <a:bodyPr/>
        <a:lstStyle/>
        <a:p>
          <a:r>
            <a:rPr lang="hu-HU" b="1" dirty="0">
              <a:solidFill>
                <a:schemeClr val="tx1"/>
              </a:solidFill>
            </a:rPr>
            <a:t>Mentality</a:t>
          </a:r>
        </a:p>
      </dgm:t>
    </dgm:pt>
    <dgm:pt modelId="{D6A728F7-55B8-48DA-AE40-54FBF109E164}" type="parTrans" cxnId="{0F1EEC1D-DCA7-48CB-80BF-DC2D61783B30}">
      <dgm:prSet/>
      <dgm:spPr/>
      <dgm:t>
        <a:bodyPr/>
        <a:lstStyle/>
        <a:p>
          <a:endParaRPr lang="hu-HU"/>
        </a:p>
      </dgm:t>
    </dgm:pt>
    <dgm:pt modelId="{6D6ABDDD-415D-496C-A747-7B206C96D602}" type="sibTrans" cxnId="{0F1EEC1D-DCA7-48CB-80BF-DC2D61783B30}">
      <dgm:prSet/>
      <dgm:spPr/>
      <dgm:t>
        <a:bodyPr/>
        <a:lstStyle/>
        <a:p>
          <a:endParaRPr lang="hu-HU"/>
        </a:p>
      </dgm:t>
    </dgm:pt>
    <dgm:pt modelId="{C9B67923-1993-4515-AB9C-64728A27C7CE}">
      <dgm:prSet phldrT="[Text]"/>
      <dgm:spPr/>
      <dgm:t>
        <a:bodyPr/>
        <a:lstStyle/>
        <a:p>
          <a:r>
            <a:rPr lang="hu-HU" dirty="0"/>
            <a:t>Fairness</a:t>
          </a:r>
        </a:p>
      </dgm:t>
    </dgm:pt>
    <dgm:pt modelId="{C942A135-DA74-404D-858D-516E7D0FA9E2}" type="parTrans" cxnId="{E944FE88-3251-4F75-8F01-905ADA779462}">
      <dgm:prSet/>
      <dgm:spPr/>
      <dgm:t>
        <a:bodyPr/>
        <a:lstStyle/>
        <a:p>
          <a:endParaRPr lang="hu-HU"/>
        </a:p>
      </dgm:t>
    </dgm:pt>
    <dgm:pt modelId="{F8BE4C12-2B98-4164-888C-3BBD1AC40A26}" type="sibTrans" cxnId="{E944FE88-3251-4F75-8F01-905ADA779462}">
      <dgm:prSet/>
      <dgm:spPr/>
      <dgm:t>
        <a:bodyPr/>
        <a:lstStyle/>
        <a:p>
          <a:endParaRPr lang="hu-HU"/>
        </a:p>
      </dgm:t>
    </dgm:pt>
    <dgm:pt modelId="{196496DF-4233-4158-A2B9-65EF1D1FE8B0}">
      <dgm:prSet phldrT="[Text]"/>
      <dgm:spPr/>
      <dgm:t>
        <a:bodyPr/>
        <a:lstStyle/>
        <a:p>
          <a:r>
            <a:rPr lang="hu-HU" dirty="0"/>
            <a:t>Comparing the diagonals</a:t>
          </a:r>
        </a:p>
      </dgm:t>
    </dgm:pt>
    <dgm:pt modelId="{E4170AB0-FE72-49FE-B5A7-44CAA89EA9E8}" type="parTrans" cxnId="{98851B48-FEA9-4036-945C-9445E18BEAEF}">
      <dgm:prSet/>
      <dgm:spPr/>
      <dgm:t>
        <a:bodyPr/>
        <a:lstStyle/>
        <a:p>
          <a:endParaRPr lang="hu-HU"/>
        </a:p>
      </dgm:t>
    </dgm:pt>
    <dgm:pt modelId="{4F388AB2-73D4-4209-AEC9-9070FB920697}" type="sibTrans" cxnId="{98851B48-FEA9-4036-945C-9445E18BEAEF}">
      <dgm:prSet/>
      <dgm:spPr/>
      <dgm:t>
        <a:bodyPr/>
        <a:lstStyle/>
        <a:p>
          <a:endParaRPr lang="hu-HU"/>
        </a:p>
      </dgm:t>
    </dgm:pt>
    <dgm:pt modelId="{EFD3EDA5-B842-4C5C-B844-500E606B1A3E}">
      <dgm:prSet phldrT="[Text]"/>
      <dgm:spPr/>
      <dgm:t>
        <a:bodyPr/>
        <a:lstStyle/>
        <a:p>
          <a:r>
            <a:rPr lang="hu-HU" dirty="0"/>
            <a:t>Clashpoints</a:t>
          </a:r>
        </a:p>
      </dgm:t>
    </dgm:pt>
    <dgm:pt modelId="{A4FF09F7-3830-4C8F-B514-D882BCE2C6F6}" type="parTrans" cxnId="{F9273445-7ED4-4F49-924B-5AAA1F1C96FF}">
      <dgm:prSet/>
      <dgm:spPr/>
      <dgm:t>
        <a:bodyPr/>
        <a:lstStyle/>
        <a:p>
          <a:endParaRPr lang="hu-HU"/>
        </a:p>
      </dgm:t>
    </dgm:pt>
    <dgm:pt modelId="{0125E2AC-C774-4EBA-ACC9-E1AECE6820C1}" type="sibTrans" cxnId="{F9273445-7ED4-4F49-924B-5AAA1F1C96FF}">
      <dgm:prSet/>
      <dgm:spPr/>
      <dgm:t>
        <a:bodyPr/>
        <a:lstStyle/>
        <a:p>
          <a:endParaRPr lang="hu-HU"/>
        </a:p>
      </dgm:t>
    </dgm:pt>
    <dgm:pt modelId="{77ECF783-FA8B-45A5-9913-C181C7188F09}">
      <dgm:prSet phldrT="[Text]"/>
      <dgm:spPr/>
      <dgm:t>
        <a:bodyPr/>
        <a:lstStyle/>
        <a:p>
          <a:r>
            <a:rPr lang="hu-HU" dirty="0"/>
            <a:t>Panel discussion</a:t>
          </a:r>
        </a:p>
      </dgm:t>
    </dgm:pt>
    <dgm:pt modelId="{71109872-3B6C-4BAB-901D-346B49E1407C}" type="parTrans" cxnId="{9C8287AE-49F4-47C1-9834-27F96871AB4A}">
      <dgm:prSet/>
      <dgm:spPr/>
      <dgm:t>
        <a:bodyPr/>
        <a:lstStyle/>
        <a:p>
          <a:endParaRPr lang="hu-HU"/>
        </a:p>
      </dgm:t>
    </dgm:pt>
    <dgm:pt modelId="{AECBA063-2575-477C-903D-29369D5B8922}" type="sibTrans" cxnId="{9C8287AE-49F4-47C1-9834-27F96871AB4A}">
      <dgm:prSet/>
      <dgm:spPr/>
      <dgm:t>
        <a:bodyPr/>
        <a:lstStyle/>
        <a:p>
          <a:endParaRPr lang="hu-HU"/>
        </a:p>
      </dgm:t>
    </dgm:pt>
    <dgm:pt modelId="{939168A0-EC5C-482C-9441-AD19155E0EAE}" type="pres">
      <dgm:prSet presAssocID="{B6DDF515-58A2-4BD4-94A1-8DB0A77998E0}" presName="CompostProcess" presStyleCnt="0">
        <dgm:presLayoutVars>
          <dgm:dir/>
          <dgm:resizeHandles val="exact"/>
        </dgm:presLayoutVars>
      </dgm:prSet>
      <dgm:spPr/>
    </dgm:pt>
    <dgm:pt modelId="{DB7E0478-C85C-4E7B-AE5E-2C646DF1E7AC}" type="pres">
      <dgm:prSet presAssocID="{B6DDF515-58A2-4BD4-94A1-8DB0A77998E0}" presName="arrow" presStyleLbl="bgShp" presStyleIdx="0" presStyleCnt="1"/>
      <dgm:spPr/>
    </dgm:pt>
    <dgm:pt modelId="{1E94C00E-338F-4571-A3A7-08FD1514313B}" type="pres">
      <dgm:prSet presAssocID="{B6DDF515-58A2-4BD4-94A1-8DB0A77998E0}" presName="linearProcess" presStyleCnt="0"/>
      <dgm:spPr/>
    </dgm:pt>
    <dgm:pt modelId="{CD1B28C3-873A-48EB-B236-CB4DBA82156D}" type="pres">
      <dgm:prSet presAssocID="{7959C905-EC59-4AB2-B72B-A8F8DC6A4346}" presName="textNode" presStyleLbl="node1" presStyleIdx="0" presStyleCnt="9">
        <dgm:presLayoutVars>
          <dgm:bulletEnabled val="1"/>
        </dgm:presLayoutVars>
      </dgm:prSet>
      <dgm:spPr/>
    </dgm:pt>
    <dgm:pt modelId="{15C2967F-11C0-4BC1-AC19-F30F12B4EF18}" type="pres">
      <dgm:prSet presAssocID="{BCA9AA59-58C8-4AC4-8D16-6B1BFF995CEF}" presName="sibTrans" presStyleCnt="0"/>
      <dgm:spPr/>
    </dgm:pt>
    <dgm:pt modelId="{4A3443A5-FF26-4E6D-B54A-3B1F4B0ED448}" type="pres">
      <dgm:prSet presAssocID="{AAF8C7F9-A087-411A-9987-900A533189BC}" presName="textNode" presStyleLbl="node1" presStyleIdx="1" presStyleCnt="9">
        <dgm:presLayoutVars>
          <dgm:bulletEnabled val="1"/>
        </dgm:presLayoutVars>
      </dgm:prSet>
      <dgm:spPr/>
    </dgm:pt>
    <dgm:pt modelId="{7B755ABC-C200-4DEC-A29C-E5E3BC365797}" type="pres">
      <dgm:prSet presAssocID="{C620C0C8-2750-463D-B13B-68CD4F3B5BAE}" presName="sibTrans" presStyleCnt="0"/>
      <dgm:spPr/>
    </dgm:pt>
    <dgm:pt modelId="{E21AD505-8745-4A63-A502-AEDB70B7159D}" type="pres">
      <dgm:prSet presAssocID="{0501F5E6-74CA-44B9-8FE6-38124EDA502A}" presName="textNode" presStyleLbl="node1" presStyleIdx="2" presStyleCnt="9">
        <dgm:presLayoutVars>
          <dgm:bulletEnabled val="1"/>
        </dgm:presLayoutVars>
      </dgm:prSet>
      <dgm:spPr/>
    </dgm:pt>
    <dgm:pt modelId="{4BD8B512-69F7-44E1-B1C7-EF1D3F038104}" type="pres">
      <dgm:prSet presAssocID="{52F7FD47-83B5-467F-B125-81E6FC7B5899}" presName="sibTrans" presStyleCnt="0"/>
      <dgm:spPr/>
    </dgm:pt>
    <dgm:pt modelId="{CCFC9A00-75D9-4566-85AD-4E1921E96DFE}" type="pres">
      <dgm:prSet presAssocID="{51738F4C-665E-4024-B608-2B0BDBD81FA3}" presName="textNode" presStyleLbl="node1" presStyleIdx="3" presStyleCnt="9">
        <dgm:presLayoutVars>
          <dgm:bulletEnabled val="1"/>
        </dgm:presLayoutVars>
      </dgm:prSet>
      <dgm:spPr/>
    </dgm:pt>
    <dgm:pt modelId="{AC343E0D-F4FC-4178-8A09-D31E5CD78208}" type="pres">
      <dgm:prSet presAssocID="{6D6ABDDD-415D-496C-A747-7B206C96D602}" presName="sibTrans" presStyleCnt="0"/>
      <dgm:spPr/>
    </dgm:pt>
    <dgm:pt modelId="{80E466BF-B974-415B-8BCF-FAD79D9BCB7E}" type="pres">
      <dgm:prSet presAssocID="{C9B67923-1993-4515-AB9C-64728A27C7CE}" presName="textNode" presStyleLbl="node1" presStyleIdx="4" presStyleCnt="9">
        <dgm:presLayoutVars>
          <dgm:bulletEnabled val="1"/>
        </dgm:presLayoutVars>
      </dgm:prSet>
      <dgm:spPr/>
    </dgm:pt>
    <dgm:pt modelId="{A34DE95D-DB4A-4B1F-AFA2-8E62ABEE1FAE}" type="pres">
      <dgm:prSet presAssocID="{F8BE4C12-2B98-4164-888C-3BBD1AC40A26}" presName="sibTrans" presStyleCnt="0"/>
      <dgm:spPr/>
    </dgm:pt>
    <dgm:pt modelId="{A9D0A971-D692-485C-A57A-87A757E4865A}" type="pres">
      <dgm:prSet presAssocID="{EA3ABF3E-00B4-44A4-A7CD-FC9676546794}" presName="textNode" presStyleLbl="node1" presStyleIdx="5" presStyleCnt="9">
        <dgm:presLayoutVars>
          <dgm:bulletEnabled val="1"/>
        </dgm:presLayoutVars>
      </dgm:prSet>
      <dgm:spPr/>
    </dgm:pt>
    <dgm:pt modelId="{785460C6-2A4E-4E9B-9DE8-1CAD8F95FC7E}" type="pres">
      <dgm:prSet presAssocID="{D3D77824-15B4-43D2-93ED-DCEA77A3C4E4}" presName="sibTrans" presStyleCnt="0"/>
      <dgm:spPr/>
    </dgm:pt>
    <dgm:pt modelId="{2F7195CF-C25E-4E72-A12D-CCF0133072D8}" type="pres">
      <dgm:prSet presAssocID="{196496DF-4233-4158-A2B9-65EF1D1FE8B0}" presName="textNode" presStyleLbl="node1" presStyleIdx="6" presStyleCnt="9">
        <dgm:presLayoutVars>
          <dgm:bulletEnabled val="1"/>
        </dgm:presLayoutVars>
      </dgm:prSet>
      <dgm:spPr/>
    </dgm:pt>
    <dgm:pt modelId="{98F42F97-0A21-4A55-BDC1-1756C392BC0E}" type="pres">
      <dgm:prSet presAssocID="{4F388AB2-73D4-4209-AEC9-9070FB920697}" presName="sibTrans" presStyleCnt="0"/>
      <dgm:spPr/>
    </dgm:pt>
    <dgm:pt modelId="{75C071EC-9509-4C52-8337-CCB28DB93344}" type="pres">
      <dgm:prSet presAssocID="{EFD3EDA5-B842-4C5C-B844-500E606B1A3E}" presName="textNode" presStyleLbl="node1" presStyleIdx="7" presStyleCnt="9">
        <dgm:presLayoutVars>
          <dgm:bulletEnabled val="1"/>
        </dgm:presLayoutVars>
      </dgm:prSet>
      <dgm:spPr/>
    </dgm:pt>
    <dgm:pt modelId="{7521776A-72DB-4653-A7EB-4EEC6C06D4C4}" type="pres">
      <dgm:prSet presAssocID="{0125E2AC-C774-4EBA-ACC9-E1AECE6820C1}" presName="sibTrans" presStyleCnt="0"/>
      <dgm:spPr/>
    </dgm:pt>
    <dgm:pt modelId="{625D6882-6F86-4DE3-AD3F-0689A6CACEB3}" type="pres">
      <dgm:prSet presAssocID="{77ECF783-FA8B-45A5-9913-C181C7188F09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693B6013-5423-439D-98DD-93E0BC46FA6A}" srcId="{B6DDF515-58A2-4BD4-94A1-8DB0A77998E0}" destId="{0501F5E6-74CA-44B9-8FE6-38124EDA502A}" srcOrd="2" destOrd="0" parTransId="{3BF6E80F-7B06-4872-ACE1-54F4A0AEBB07}" sibTransId="{52F7FD47-83B5-467F-B125-81E6FC7B5899}"/>
    <dgm:cxn modelId="{0F1EEC1D-DCA7-48CB-80BF-DC2D61783B30}" srcId="{B6DDF515-58A2-4BD4-94A1-8DB0A77998E0}" destId="{51738F4C-665E-4024-B608-2B0BDBD81FA3}" srcOrd="3" destOrd="0" parTransId="{D6A728F7-55B8-48DA-AE40-54FBF109E164}" sibTransId="{6D6ABDDD-415D-496C-A747-7B206C96D602}"/>
    <dgm:cxn modelId="{CCFAF822-56A2-49BC-9F13-0A5CEAEDA82B}" type="presOf" srcId="{EFD3EDA5-B842-4C5C-B844-500E606B1A3E}" destId="{75C071EC-9509-4C52-8337-CCB28DB93344}" srcOrd="0" destOrd="0" presId="urn:microsoft.com/office/officeart/2005/8/layout/hProcess9"/>
    <dgm:cxn modelId="{F9273445-7ED4-4F49-924B-5AAA1F1C96FF}" srcId="{B6DDF515-58A2-4BD4-94A1-8DB0A77998E0}" destId="{EFD3EDA5-B842-4C5C-B844-500E606B1A3E}" srcOrd="7" destOrd="0" parTransId="{A4FF09F7-3830-4C8F-B514-D882BCE2C6F6}" sibTransId="{0125E2AC-C774-4EBA-ACC9-E1AECE6820C1}"/>
    <dgm:cxn modelId="{98851B48-FEA9-4036-945C-9445E18BEAEF}" srcId="{B6DDF515-58A2-4BD4-94A1-8DB0A77998E0}" destId="{196496DF-4233-4158-A2B9-65EF1D1FE8B0}" srcOrd="6" destOrd="0" parTransId="{E4170AB0-FE72-49FE-B5A7-44CAA89EA9E8}" sibTransId="{4F388AB2-73D4-4209-AEC9-9070FB920697}"/>
    <dgm:cxn modelId="{A8A1D06C-7E1B-4335-BC5C-5EB617C68857}" type="presOf" srcId="{77ECF783-FA8B-45A5-9913-C181C7188F09}" destId="{625D6882-6F86-4DE3-AD3F-0689A6CACEB3}" srcOrd="0" destOrd="0" presId="urn:microsoft.com/office/officeart/2005/8/layout/hProcess9"/>
    <dgm:cxn modelId="{4E8DC64F-B45C-4959-ABF1-1F55C8FB373B}" srcId="{B6DDF515-58A2-4BD4-94A1-8DB0A77998E0}" destId="{EA3ABF3E-00B4-44A4-A7CD-FC9676546794}" srcOrd="5" destOrd="0" parTransId="{7B4F0A77-CB01-485C-8C44-CDBD610397BE}" sibTransId="{D3D77824-15B4-43D2-93ED-DCEA77A3C4E4}"/>
    <dgm:cxn modelId="{9BBA8782-6B15-4C2F-96C5-35E31EC1B8E3}" type="presOf" srcId="{AAF8C7F9-A087-411A-9987-900A533189BC}" destId="{4A3443A5-FF26-4E6D-B54A-3B1F4B0ED448}" srcOrd="0" destOrd="0" presId="urn:microsoft.com/office/officeart/2005/8/layout/hProcess9"/>
    <dgm:cxn modelId="{E944FE88-3251-4F75-8F01-905ADA779462}" srcId="{B6DDF515-58A2-4BD4-94A1-8DB0A77998E0}" destId="{C9B67923-1993-4515-AB9C-64728A27C7CE}" srcOrd="4" destOrd="0" parTransId="{C942A135-DA74-404D-858D-516E7D0FA9E2}" sibTransId="{F8BE4C12-2B98-4164-888C-3BBD1AC40A26}"/>
    <dgm:cxn modelId="{7B874F8A-FC95-4B07-B90E-C2BCD3D3595B}" srcId="{B6DDF515-58A2-4BD4-94A1-8DB0A77998E0}" destId="{AAF8C7F9-A087-411A-9987-900A533189BC}" srcOrd="1" destOrd="0" parTransId="{708D28C5-1EEF-4B84-81DD-BC2634CDDE0E}" sibTransId="{C620C0C8-2750-463D-B13B-68CD4F3B5BAE}"/>
    <dgm:cxn modelId="{8C5E829F-2BC2-46F7-8175-2AEE6E0E6454}" type="presOf" srcId="{0501F5E6-74CA-44B9-8FE6-38124EDA502A}" destId="{E21AD505-8745-4A63-A502-AEDB70B7159D}" srcOrd="0" destOrd="0" presId="urn:microsoft.com/office/officeart/2005/8/layout/hProcess9"/>
    <dgm:cxn modelId="{70FA2EA1-DD46-4E0A-8704-1B020B712C7B}" type="presOf" srcId="{51738F4C-665E-4024-B608-2B0BDBD81FA3}" destId="{CCFC9A00-75D9-4566-85AD-4E1921E96DFE}" srcOrd="0" destOrd="0" presId="urn:microsoft.com/office/officeart/2005/8/layout/hProcess9"/>
    <dgm:cxn modelId="{481C84AE-C6FD-4D1C-A701-951ADF0FD07F}" type="presOf" srcId="{7959C905-EC59-4AB2-B72B-A8F8DC6A4346}" destId="{CD1B28C3-873A-48EB-B236-CB4DBA82156D}" srcOrd="0" destOrd="0" presId="urn:microsoft.com/office/officeart/2005/8/layout/hProcess9"/>
    <dgm:cxn modelId="{9C8287AE-49F4-47C1-9834-27F96871AB4A}" srcId="{B6DDF515-58A2-4BD4-94A1-8DB0A77998E0}" destId="{77ECF783-FA8B-45A5-9913-C181C7188F09}" srcOrd="8" destOrd="0" parTransId="{71109872-3B6C-4BAB-901D-346B49E1407C}" sibTransId="{AECBA063-2575-477C-903D-29369D5B8922}"/>
    <dgm:cxn modelId="{CE1167B8-AEBF-4A4B-B8F5-B2C58426617F}" type="presOf" srcId="{EA3ABF3E-00B4-44A4-A7CD-FC9676546794}" destId="{A9D0A971-D692-485C-A57A-87A757E4865A}" srcOrd="0" destOrd="0" presId="urn:microsoft.com/office/officeart/2005/8/layout/hProcess9"/>
    <dgm:cxn modelId="{925B3FEB-3760-41CB-9B67-E6AB8E8222AF}" type="presOf" srcId="{C9B67923-1993-4515-AB9C-64728A27C7CE}" destId="{80E466BF-B974-415B-8BCF-FAD79D9BCB7E}" srcOrd="0" destOrd="0" presId="urn:microsoft.com/office/officeart/2005/8/layout/hProcess9"/>
    <dgm:cxn modelId="{E92B52F0-F4A0-4E60-A673-D845B7627BA3}" srcId="{B6DDF515-58A2-4BD4-94A1-8DB0A77998E0}" destId="{7959C905-EC59-4AB2-B72B-A8F8DC6A4346}" srcOrd="0" destOrd="0" parTransId="{945A88BE-FD0E-4E58-AAB4-1E0E49E8EBA1}" sibTransId="{BCA9AA59-58C8-4AC4-8D16-6B1BFF995CEF}"/>
    <dgm:cxn modelId="{FEE083FB-F2FD-4088-9289-7340C6E46A05}" type="presOf" srcId="{B6DDF515-58A2-4BD4-94A1-8DB0A77998E0}" destId="{939168A0-EC5C-482C-9441-AD19155E0EAE}" srcOrd="0" destOrd="0" presId="urn:microsoft.com/office/officeart/2005/8/layout/hProcess9"/>
    <dgm:cxn modelId="{FE445FFE-F9A3-4169-B5F0-CBC74C4520F4}" type="presOf" srcId="{196496DF-4233-4158-A2B9-65EF1D1FE8B0}" destId="{2F7195CF-C25E-4E72-A12D-CCF0133072D8}" srcOrd="0" destOrd="0" presId="urn:microsoft.com/office/officeart/2005/8/layout/hProcess9"/>
    <dgm:cxn modelId="{676FA5FE-5B0A-4408-A126-9FF350C5AC7B}" type="presParOf" srcId="{939168A0-EC5C-482C-9441-AD19155E0EAE}" destId="{DB7E0478-C85C-4E7B-AE5E-2C646DF1E7AC}" srcOrd="0" destOrd="0" presId="urn:microsoft.com/office/officeart/2005/8/layout/hProcess9"/>
    <dgm:cxn modelId="{15C39E87-162E-4FAA-A0FF-42BAF5539E56}" type="presParOf" srcId="{939168A0-EC5C-482C-9441-AD19155E0EAE}" destId="{1E94C00E-338F-4571-A3A7-08FD1514313B}" srcOrd="1" destOrd="0" presId="urn:microsoft.com/office/officeart/2005/8/layout/hProcess9"/>
    <dgm:cxn modelId="{D7B033C6-7142-4FAB-81BF-08FBB40028B1}" type="presParOf" srcId="{1E94C00E-338F-4571-A3A7-08FD1514313B}" destId="{CD1B28C3-873A-48EB-B236-CB4DBA82156D}" srcOrd="0" destOrd="0" presId="urn:microsoft.com/office/officeart/2005/8/layout/hProcess9"/>
    <dgm:cxn modelId="{CD0A84C0-4968-4053-BE24-EC3DE9A128BF}" type="presParOf" srcId="{1E94C00E-338F-4571-A3A7-08FD1514313B}" destId="{15C2967F-11C0-4BC1-AC19-F30F12B4EF18}" srcOrd="1" destOrd="0" presId="urn:microsoft.com/office/officeart/2005/8/layout/hProcess9"/>
    <dgm:cxn modelId="{8BD585F8-C140-41FA-90CB-706F84F40A7D}" type="presParOf" srcId="{1E94C00E-338F-4571-A3A7-08FD1514313B}" destId="{4A3443A5-FF26-4E6D-B54A-3B1F4B0ED448}" srcOrd="2" destOrd="0" presId="urn:microsoft.com/office/officeart/2005/8/layout/hProcess9"/>
    <dgm:cxn modelId="{318376F9-4C20-4035-BBEC-066B6DD68BE6}" type="presParOf" srcId="{1E94C00E-338F-4571-A3A7-08FD1514313B}" destId="{7B755ABC-C200-4DEC-A29C-E5E3BC365797}" srcOrd="3" destOrd="0" presId="urn:microsoft.com/office/officeart/2005/8/layout/hProcess9"/>
    <dgm:cxn modelId="{77ECAA8E-9E47-4B59-952B-D9830B717DCF}" type="presParOf" srcId="{1E94C00E-338F-4571-A3A7-08FD1514313B}" destId="{E21AD505-8745-4A63-A502-AEDB70B7159D}" srcOrd="4" destOrd="0" presId="urn:microsoft.com/office/officeart/2005/8/layout/hProcess9"/>
    <dgm:cxn modelId="{93C493E3-0068-4BC2-9E89-6A5E7F31D6A7}" type="presParOf" srcId="{1E94C00E-338F-4571-A3A7-08FD1514313B}" destId="{4BD8B512-69F7-44E1-B1C7-EF1D3F038104}" srcOrd="5" destOrd="0" presId="urn:microsoft.com/office/officeart/2005/8/layout/hProcess9"/>
    <dgm:cxn modelId="{E029A68F-1C04-49C6-8302-1FE49825DAA3}" type="presParOf" srcId="{1E94C00E-338F-4571-A3A7-08FD1514313B}" destId="{CCFC9A00-75D9-4566-85AD-4E1921E96DFE}" srcOrd="6" destOrd="0" presId="urn:microsoft.com/office/officeart/2005/8/layout/hProcess9"/>
    <dgm:cxn modelId="{DFAFB31E-1EC7-48AC-86A2-42372C5D2EC6}" type="presParOf" srcId="{1E94C00E-338F-4571-A3A7-08FD1514313B}" destId="{AC343E0D-F4FC-4178-8A09-D31E5CD78208}" srcOrd="7" destOrd="0" presId="urn:microsoft.com/office/officeart/2005/8/layout/hProcess9"/>
    <dgm:cxn modelId="{7B0E00BA-6E7E-436D-810D-B77EA68720EB}" type="presParOf" srcId="{1E94C00E-338F-4571-A3A7-08FD1514313B}" destId="{80E466BF-B974-415B-8BCF-FAD79D9BCB7E}" srcOrd="8" destOrd="0" presId="urn:microsoft.com/office/officeart/2005/8/layout/hProcess9"/>
    <dgm:cxn modelId="{F3CFDBA4-164B-4337-82FE-19822D1C49F1}" type="presParOf" srcId="{1E94C00E-338F-4571-A3A7-08FD1514313B}" destId="{A34DE95D-DB4A-4B1F-AFA2-8E62ABEE1FAE}" srcOrd="9" destOrd="0" presId="urn:microsoft.com/office/officeart/2005/8/layout/hProcess9"/>
    <dgm:cxn modelId="{EBA6CB74-C93A-4357-BC93-48A031866658}" type="presParOf" srcId="{1E94C00E-338F-4571-A3A7-08FD1514313B}" destId="{A9D0A971-D692-485C-A57A-87A757E4865A}" srcOrd="10" destOrd="0" presId="urn:microsoft.com/office/officeart/2005/8/layout/hProcess9"/>
    <dgm:cxn modelId="{C569C9D8-181B-4B58-94EE-B07F17CDB1FE}" type="presParOf" srcId="{1E94C00E-338F-4571-A3A7-08FD1514313B}" destId="{785460C6-2A4E-4E9B-9DE8-1CAD8F95FC7E}" srcOrd="11" destOrd="0" presId="urn:microsoft.com/office/officeart/2005/8/layout/hProcess9"/>
    <dgm:cxn modelId="{CB074CA0-E706-43DD-B689-EF5D5F338E1F}" type="presParOf" srcId="{1E94C00E-338F-4571-A3A7-08FD1514313B}" destId="{2F7195CF-C25E-4E72-A12D-CCF0133072D8}" srcOrd="12" destOrd="0" presId="urn:microsoft.com/office/officeart/2005/8/layout/hProcess9"/>
    <dgm:cxn modelId="{6E1A1228-EB8F-4F03-ACE5-E3E9751FD4E1}" type="presParOf" srcId="{1E94C00E-338F-4571-A3A7-08FD1514313B}" destId="{98F42F97-0A21-4A55-BDC1-1756C392BC0E}" srcOrd="13" destOrd="0" presId="urn:microsoft.com/office/officeart/2005/8/layout/hProcess9"/>
    <dgm:cxn modelId="{9F3AAB2B-E22E-4074-9E23-8865152EE492}" type="presParOf" srcId="{1E94C00E-338F-4571-A3A7-08FD1514313B}" destId="{75C071EC-9509-4C52-8337-CCB28DB93344}" srcOrd="14" destOrd="0" presId="urn:microsoft.com/office/officeart/2005/8/layout/hProcess9"/>
    <dgm:cxn modelId="{F47C0803-EAC2-41D0-A0F4-A98880785897}" type="presParOf" srcId="{1E94C00E-338F-4571-A3A7-08FD1514313B}" destId="{7521776A-72DB-4653-A7EB-4EEC6C06D4C4}" srcOrd="15" destOrd="0" presId="urn:microsoft.com/office/officeart/2005/8/layout/hProcess9"/>
    <dgm:cxn modelId="{2CDD615E-A59D-49B4-AF1B-1D942ED4D7A2}" type="presParOf" srcId="{1E94C00E-338F-4571-A3A7-08FD1514313B}" destId="{625D6882-6F86-4DE3-AD3F-0689A6CACEB3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CCEA004D-0192-44A4-8DF4-BC5B22EFA342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6B45F09F-DE45-4C6D-9A89-B55FC713856F}">
      <dgm:prSet phldrT="[Text]"/>
      <dgm:spPr/>
      <dgm:t>
        <a:bodyPr/>
        <a:lstStyle/>
        <a:p>
          <a:r>
            <a:rPr lang="hu-HU">
              <a:solidFill>
                <a:schemeClr val="accent1"/>
              </a:solidFill>
            </a:rPr>
            <a:t>There is Civil War in Syria</a:t>
          </a:r>
          <a:endParaRPr lang="hu-HU" dirty="0">
            <a:solidFill>
              <a:schemeClr val="accent1"/>
            </a:solidFill>
          </a:endParaRPr>
        </a:p>
      </dgm:t>
    </dgm:pt>
    <dgm:pt modelId="{B7D5BEFB-23DA-4E4C-B008-FB515371C3CB}" type="parTrans" cxnId="{325B7360-5394-432B-B997-EC941BD6744C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E7BC5D62-3590-4471-8850-C3611697A407}" type="sibTrans" cxnId="{325B7360-5394-432B-B997-EC941BD6744C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D393D1A9-C315-4826-B765-1394DABCB675}">
      <dgm:prSet phldrT="[Text]"/>
      <dgm:spPr/>
      <dgm:t>
        <a:bodyPr/>
        <a:lstStyle/>
        <a:p>
          <a:r>
            <a:rPr lang="hu-HU" dirty="0">
              <a:solidFill>
                <a:schemeClr val="accent1"/>
              </a:solidFill>
            </a:rPr>
            <a:t>Doesn’t know who fights whom in Syria</a:t>
          </a:r>
        </a:p>
      </dgm:t>
    </dgm:pt>
    <dgm:pt modelId="{F4010B8E-C23A-4F54-9892-AC5CD266826F}" type="parTrans" cxnId="{380F860B-20B9-4F6C-A24D-C9245D2F9DF1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86AFD281-8D37-43B9-B890-D62271B24B16}" type="sibTrans" cxnId="{380F860B-20B9-4F6C-A24D-C9245D2F9DF1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DB827E3D-31BD-41B1-A6B0-EE889FAF5FD9}" type="pres">
      <dgm:prSet presAssocID="{CCEA004D-0192-44A4-8DF4-BC5B22EFA342}" presName="compositeShape" presStyleCnt="0">
        <dgm:presLayoutVars>
          <dgm:chMax val="2"/>
          <dgm:dir/>
          <dgm:resizeHandles val="exact"/>
        </dgm:presLayoutVars>
      </dgm:prSet>
      <dgm:spPr/>
    </dgm:pt>
    <dgm:pt modelId="{4C700ABF-0B6B-4B7E-9E91-86DBDF544739}" type="pres">
      <dgm:prSet presAssocID="{CCEA004D-0192-44A4-8DF4-BC5B22EFA342}" presName="ribbon" presStyleLbl="node1" presStyleIdx="0" presStyleCnt="1" custLinFactNeighborX="518" custLinFactNeighborY="0"/>
      <dgm:spPr/>
    </dgm:pt>
    <dgm:pt modelId="{87CD4616-A481-45EF-B330-C6AF49CCE8B1}" type="pres">
      <dgm:prSet presAssocID="{CCEA004D-0192-44A4-8DF4-BC5B22EFA342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837E37C-278E-4D65-A6C5-13BEADEBC1DA}" type="pres">
      <dgm:prSet presAssocID="{CCEA004D-0192-44A4-8DF4-BC5B22EFA342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3E26BE06-FCB5-4985-A07D-D16AD8E821B1}" type="presOf" srcId="{CCEA004D-0192-44A4-8DF4-BC5B22EFA342}" destId="{DB827E3D-31BD-41B1-A6B0-EE889FAF5FD9}" srcOrd="0" destOrd="0" presId="urn:microsoft.com/office/officeart/2005/8/layout/arrow6"/>
    <dgm:cxn modelId="{380F860B-20B9-4F6C-A24D-C9245D2F9DF1}" srcId="{CCEA004D-0192-44A4-8DF4-BC5B22EFA342}" destId="{D393D1A9-C315-4826-B765-1394DABCB675}" srcOrd="1" destOrd="0" parTransId="{F4010B8E-C23A-4F54-9892-AC5CD266826F}" sibTransId="{86AFD281-8D37-43B9-B890-D62271B24B16}"/>
    <dgm:cxn modelId="{325B7360-5394-432B-B997-EC941BD6744C}" srcId="{CCEA004D-0192-44A4-8DF4-BC5B22EFA342}" destId="{6B45F09F-DE45-4C6D-9A89-B55FC713856F}" srcOrd="0" destOrd="0" parTransId="{B7D5BEFB-23DA-4E4C-B008-FB515371C3CB}" sibTransId="{E7BC5D62-3590-4471-8850-C3611697A407}"/>
    <dgm:cxn modelId="{6B0F5B50-83B3-4A79-9269-8476D506021A}" type="presOf" srcId="{6B45F09F-DE45-4C6D-9A89-B55FC713856F}" destId="{87CD4616-A481-45EF-B330-C6AF49CCE8B1}" srcOrd="0" destOrd="0" presId="urn:microsoft.com/office/officeart/2005/8/layout/arrow6"/>
    <dgm:cxn modelId="{38988B75-64B1-4E76-8370-DAC5006E587B}" type="presOf" srcId="{D393D1A9-C315-4826-B765-1394DABCB675}" destId="{F837E37C-278E-4D65-A6C5-13BEADEBC1DA}" srcOrd="0" destOrd="0" presId="urn:microsoft.com/office/officeart/2005/8/layout/arrow6"/>
    <dgm:cxn modelId="{04862C64-11D5-4CEF-AE90-72554BE3A3E2}" type="presParOf" srcId="{DB827E3D-31BD-41B1-A6B0-EE889FAF5FD9}" destId="{4C700ABF-0B6B-4B7E-9E91-86DBDF544739}" srcOrd="0" destOrd="0" presId="urn:microsoft.com/office/officeart/2005/8/layout/arrow6"/>
    <dgm:cxn modelId="{2F31FD0F-F30D-4599-BDD0-84F0C602719C}" type="presParOf" srcId="{DB827E3D-31BD-41B1-A6B0-EE889FAF5FD9}" destId="{87CD4616-A481-45EF-B330-C6AF49CCE8B1}" srcOrd="1" destOrd="0" presId="urn:microsoft.com/office/officeart/2005/8/layout/arrow6"/>
    <dgm:cxn modelId="{1DAF4C92-5D70-4FA3-903A-8473665FD5B8}" type="presParOf" srcId="{DB827E3D-31BD-41B1-A6B0-EE889FAF5FD9}" destId="{F837E37C-278E-4D65-A6C5-13BEADEBC1DA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CEA004D-0192-44A4-8DF4-BC5B22EFA342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6B45F09F-DE45-4C6D-9A89-B55FC713856F}">
      <dgm:prSet phldrT="[Text]"/>
      <dgm:spPr/>
      <dgm:t>
        <a:bodyPr/>
        <a:lstStyle/>
        <a:p>
          <a:r>
            <a:rPr lang="hu-HU">
              <a:solidFill>
                <a:schemeClr val="accent1"/>
              </a:solidFill>
            </a:rPr>
            <a:t>The European Union started as a Free Trade Union and today has 27 countries</a:t>
          </a:r>
        </a:p>
      </dgm:t>
    </dgm:pt>
    <dgm:pt modelId="{B7D5BEFB-23DA-4E4C-B008-FB515371C3CB}" type="parTrans" cxnId="{325B7360-5394-432B-B997-EC941BD6744C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E7BC5D62-3590-4471-8850-C3611697A407}" type="sibTrans" cxnId="{325B7360-5394-432B-B997-EC941BD6744C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D393D1A9-C315-4826-B765-1394DABCB675}">
      <dgm:prSet phldrT="[Text]"/>
      <dgm:spPr/>
      <dgm:t>
        <a:bodyPr/>
        <a:lstStyle/>
        <a:p>
          <a:r>
            <a:rPr lang="hu-HU" dirty="0">
              <a:solidFill>
                <a:schemeClr val="accent1"/>
              </a:solidFill>
            </a:rPr>
            <a:t>Doesn’t know which is the strongest fraction in the EU Parliament and how it differs from the EU Committee</a:t>
          </a:r>
        </a:p>
      </dgm:t>
    </dgm:pt>
    <dgm:pt modelId="{F4010B8E-C23A-4F54-9892-AC5CD266826F}" type="parTrans" cxnId="{380F860B-20B9-4F6C-A24D-C9245D2F9DF1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86AFD281-8D37-43B9-B890-D62271B24B16}" type="sibTrans" cxnId="{380F860B-20B9-4F6C-A24D-C9245D2F9DF1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DB827E3D-31BD-41B1-A6B0-EE889FAF5FD9}" type="pres">
      <dgm:prSet presAssocID="{CCEA004D-0192-44A4-8DF4-BC5B22EFA342}" presName="compositeShape" presStyleCnt="0">
        <dgm:presLayoutVars>
          <dgm:chMax val="2"/>
          <dgm:dir/>
          <dgm:resizeHandles val="exact"/>
        </dgm:presLayoutVars>
      </dgm:prSet>
      <dgm:spPr/>
    </dgm:pt>
    <dgm:pt modelId="{4C700ABF-0B6B-4B7E-9E91-86DBDF544739}" type="pres">
      <dgm:prSet presAssocID="{CCEA004D-0192-44A4-8DF4-BC5B22EFA342}" presName="ribbon" presStyleLbl="node1" presStyleIdx="0" presStyleCnt="1"/>
      <dgm:spPr/>
    </dgm:pt>
    <dgm:pt modelId="{87CD4616-A481-45EF-B330-C6AF49CCE8B1}" type="pres">
      <dgm:prSet presAssocID="{CCEA004D-0192-44A4-8DF4-BC5B22EFA342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837E37C-278E-4D65-A6C5-13BEADEBC1DA}" type="pres">
      <dgm:prSet presAssocID="{CCEA004D-0192-44A4-8DF4-BC5B22EFA342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3E26BE06-FCB5-4985-A07D-D16AD8E821B1}" type="presOf" srcId="{CCEA004D-0192-44A4-8DF4-BC5B22EFA342}" destId="{DB827E3D-31BD-41B1-A6B0-EE889FAF5FD9}" srcOrd="0" destOrd="0" presId="urn:microsoft.com/office/officeart/2005/8/layout/arrow6"/>
    <dgm:cxn modelId="{380F860B-20B9-4F6C-A24D-C9245D2F9DF1}" srcId="{CCEA004D-0192-44A4-8DF4-BC5B22EFA342}" destId="{D393D1A9-C315-4826-B765-1394DABCB675}" srcOrd="1" destOrd="0" parTransId="{F4010B8E-C23A-4F54-9892-AC5CD266826F}" sibTransId="{86AFD281-8D37-43B9-B890-D62271B24B16}"/>
    <dgm:cxn modelId="{325B7360-5394-432B-B997-EC941BD6744C}" srcId="{CCEA004D-0192-44A4-8DF4-BC5B22EFA342}" destId="{6B45F09F-DE45-4C6D-9A89-B55FC713856F}" srcOrd="0" destOrd="0" parTransId="{B7D5BEFB-23DA-4E4C-B008-FB515371C3CB}" sibTransId="{E7BC5D62-3590-4471-8850-C3611697A407}"/>
    <dgm:cxn modelId="{6B0F5B50-83B3-4A79-9269-8476D506021A}" type="presOf" srcId="{6B45F09F-DE45-4C6D-9A89-B55FC713856F}" destId="{87CD4616-A481-45EF-B330-C6AF49CCE8B1}" srcOrd="0" destOrd="0" presId="urn:microsoft.com/office/officeart/2005/8/layout/arrow6"/>
    <dgm:cxn modelId="{38988B75-64B1-4E76-8370-DAC5006E587B}" type="presOf" srcId="{D393D1A9-C315-4826-B765-1394DABCB675}" destId="{F837E37C-278E-4D65-A6C5-13BEADEBC1DA}" srcOrd="0" destOrd="0" presId="urn:microsoft.com/office/officeart/2005/8/layout/arrow6"/>
    <dgm:cxn modelId="{04862C64-11D5-4CEF-AE90-72554BE3A3E2}" type="presParOf" srcId="{DB827E3D-31BD-41B1-A6B0-EE889FAF5FD9}" destId="{4C700ABF-0B6B-4B7E-9E91-86DBDF544739}" srcOrd="0" destOrd="0" presId="urn:microsoft.com/office/officeart/2005/8/layout/arrow6"/>
    <dgm:cxn modelId="{2F31FD0F-F30D-4599-BDD0-84F0C602719C}" type="presParOf" srcId="{DB827E3D-31BD-41B1-A6B0-EE889FAF5FD9}" destId="{87CD4616-A481-45EF-B330-C6AF49CCE8B1}" srcOrd="1" destOrd="0" presId="urn:microsoft.com/office/officeart/2005/8/layout/arrow6"/>
    <dgm:cxn modelId="{1DAF4C92-5D70-4FA3-903A-8473665FD5B8}" type="presParOf" srcId="{DB827E3D-31BD-41B1-A6B0-EE889FAF5FD9}" destId="{F837E37C-278E-4D65-A6C5-13BEADEBC1DA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CCEA004D-0192-44A4-8DF4-BC5B22EFA342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6B45F09F-DE45-4C6D-9A89-B55FC713856F}">
      <dgm:prSet phldrT="[Text]"/>
      <dgm:spPr/>
      <dgm:t>
        <a:bodyPr/>
        <a:lstStyle/>
        <a:p>
          <a:r>
            <a:rPr lang="hu-HU" dirty="0">
              <a:solidFill>
                <a:schemeClr val="accent1"/>
              </a:solidFill>
            </a:rPr>
            <a:t>Joe Biden is the current president-elect of the US</a:t>
          </a:r>
        </a:p>
      </dgm:t>
    </dgm:pt>
    <dgm:pt modelId="{B7D5BEFB-23DA-4E4C-B008-FB515371C3CB}" type="parTrans" cxnId="{325B7360-5394-432B-B997-EC941BD6744C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E7BC5D62-3590-4471-8850-C3611697A407}" type="sibTrans" cxnId="{325B7360-5394-432B-B997-EC941BD6744C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D393D1A9-C315-4826-B765-1394DABCB675}">
      <dgm:prSet phldrT="[Text]"/>
      <dgm:spPr/>
      <dgm:t>
        <a:bodyPr/>
        <a:lstStyle/>
        <a:p>
          <a:r>
            <a:rPr lang="hu-HU" dirty="0">
              <a:solidFill>
                <a:schemeClr val="accent1"/>
              </a:solidFill>
            </a:rPr>
            <a:t>Doesn’t know why mail-in votes get counted more slowly during the 2020 US election</a:t>
          </a:r>
        </a:p>
      </dgm:t>
    </dgm:pt>
    <dgm:pt modelId="{F4010B8E-C23A-4F54-9892-AC5CD266826F}" type="parTrans" cxnId="{380F860B-20B9-4F6C-A24D-C9245D2F9DF1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86AFD281-8D37-43B9-B890-D62271B24B16}" type="sibTrans" cxnId="{380F860B-20B9-4F6C-A24D-C9245D2F9DF1}">
      <dgm:prSet/>
      <dgm:spPr/>
      <dgm:t>
        <a:bodyPr/>
        <a:lstStyle/>
        <a:p>
          <a:endParaRPr lang="hu-HU">
            <a:solidFill>
              <a:schemeClr val="accent1"/>
            </a:solidFill>
          </a:endParaRPr>
        </a:p>
      </dgm:t>
    </dgm:pt>
    <dgm:pt modelId="{DB827E3D-31BD-41B1-A6B0-EE889FAF5FD9}" type="pres">
      <dgm:prSet presAssocID="{CCEA004D-0192-44A4-8DF4-BC5B22EFA342}" presName="compositeShape" presStyleCnt="0">
        <dgm:presLayoutVars>
          <dgm:chMax val="2"/>
          <dgm:dir/>
          <dgm:resizeHandles val="exact"/>
        </dgm:presLayoutVars>
      </dgm:prSet>
      <dgm:spPr/>
    </dgm:pt>
    <dgm:pt modelId="{4C700ABF-0B6B-4B7E-9E91-86DBDF544739}" type="pres">
      <dgm:prSet presAssocID="{CCEA004D-0192-44A4-8DF4-BC5B22EFA342}" presName="ribbon" presStyleLbl="node1" presStyleIdx="0" presStyleCnt="1" custLinFactNeighborY="-3703"/>
      <dgm:spPr/>
    </dgm:pt>
    <dgm:pt modelId="{87CD4616-A481-45EF-B330-C6AF49CCE8B1}" type="pres">
      <dgm:prSet presAssocID="{CCEA004D-0192-44A4-8DF4-BC5B22EFA342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837E37C-278E-4D65-A6C5-13BEADEBC1DA}" type="pres">
      <dgm:prSet presAssocID="{CCEA004D-0192-44A4-8DF4-BC5B22EFA342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3E26BE06-FCB5-4985-A07D-D16AD8E821B1}" type="presOf" srcId="{CCEA004D-0192-44A4-8DF4-BC5B22EFA342}" destId="{DB827E3D-31BD-41B1-A6B0-EE889FAF5FD9}" srcOrd="0" destOrd="0" presId="urn:microsoft.com/office/officeart/2005/8/layout/arrow6"/>
    <dgm:cxn modelId="{380F860B-20B9-4F6C-A24D-C9245D2F9DF1}" srcId="{CCEA004D-0192-44A4-8DF4-BC5B22EFA342}" destId="{D393D1A9-C315-4826-B765-1394DABCB675}" srcOrd="1" destOrd="0" parTransId="{F4010B8E-C23A-4F54-9892-AC5CD266826F}" sibTransId="{86AFD281-8D37-43B9-B890-D62271B24B16}"/>
    <dgm:cxn modelId="{325B7360-5394-432B-B997-EC941BD6744C}" srcId="{CCEA004D-0192-44A4-8DF4-BC5B22EFA342}" destId="{6B45F09F-DE45-4C6D-9A89-B55FC713856F}" srcOrd="0" destOrd="0" parTransId="{B7D5BEFB-23DA-4E4C-B008-FB515371C3CB}" sibTransId="{E7BC5D62-3590-4471-8850-C3611697A407}"/>
    <dgm:cxn modelId="{6B0F5B50-83B3-4A79-9269-8476D506021A}" type="presOf" srcId="{6B45F09F-DE45-4C6D-9A89-B55FC713856F}" destId="{87CD4616-A481-45EF-B330-C6AF49CCE8B1}" srcOrd="0" destOrd="0" presId="urn:microsoft.com/office/officeart/2005/8/layout/arrow6"/>
    <dgm:cxn modelId="{38988B75-64B1-4E76-8370-DAC5006E587B}" type="presOf" srcId="{D393D1A9-C315-4826-B765-1394DABCB675}" destId="{F837E37C-278E-4D65-A6C5-13BEADEBC1DA}" srcOrd="0" destOrd="0" presId="urn:microsoft.com/office/officeart/2005/8/layout/arrow6"/>
    <dgm:cxn modelId="{04862C64-11D5-4CEF-AE90-72554BE3A3E2}" type="presParOf" srcId="{DB827E3D-31BD-41B1-A6B0-EE889FAF5FD9}" destId="{4C700ABF-0B6B-4B7E-9E91-86DBDF544739}" srcOrd="0" destOrd="0" presId="urn:microsoft.com/office/officeart/2005/8/layout/arrow6"/>
    <dgm:cxn modelId="{2F31FD0F-F30D-4599-BDD0-84F0C602719C}" type="presParOf" srcId="{DB827E3D-31BD-41B1-A6B0-EE889FAF5FD9}" destId="{87CD4616-A481-45EF-B330-C6AF49CCE8B1}" srcOrd="1" destOrd="0" presId="urn:microsoft.com/office/officeart/2005/8/layout/arrow6"/>
    <dgm:cxn modelId="{1DAF4C92-5D70-4FA3-903A-8473665FD5B8}" type="presParOf" srcId="{DB827E3D-31BD-41B1-A6B0-EE889FAF5FD9}" destId="{F837E37C-278E-4D65-A6C5-13BEADEBC1DA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CCEA004D-0192-44A4-8DF4-BC5B22EFA342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6B45F09F-DE45-4C6D-9A89-B55FC713856F}">
      <dgm:prSet phldrT="[Text]"/>
      <dgm:spPr/>
      <dgm:t>
        <a:bodyPr/>
        <a:lstStyle/>
        <a:p>
          <a:r>
            <a:rPr lang="hu-HU" dirty="0"/>
            <a:t>There is Civil War in Syria</a:t>
          </a:r>
        </a:p>
      </dgm:t>
    </dgm:pt>
    <dgm:pt modelId="{B7D5BEFB-23DA-4E4C-B008-FB515371C3CB}" type="parTrans" cxnId="{325B7360-5394-432B-B997-EC941BD6744C}">
      <dgm:prSet/>
      <dgm:spPr/>
      <dgm:t>
        <a:bodyPr/>
        <a:lstStyle/>
        <a:p>
          <a:endParaRPr lang="hu-HU"/>
        </a:p>
      </dgm:t>
    </dgm:pt>
    <dgm:pt modelId="{E7BC5D62-3590-4471-8850-C3611697A407}" type="sibTrans" cxnId="{325B7360-5394-432B-B997-EC941BD6744C}">
      <dgm:prSet/>
      <dgm:spPr/>
      <dgm:t>
        <a:bodyPr/>
        <a:lstStyle/>
        <a:p>
          <a:endParaRPr lang="hu-HU"/>
        </a:p>
      </dgm:t>
    </dgm:pt>
    <dgm:pt modelId="{D393D1A9-C315-4826-B765-1394DABCB675}">
      <dgm:prSet phldrT="[Text]"/>
      <dgm:spPr/>
      <dgm:t>
        <a:bodyPr/>
        <a:lstStyle/>
        <a:p>
          <a:r>
            <a:rPr lang="hu-HU" dirty="0">
              <a:solidFill>
                <a:schemeClr val="accent1"/>
              </a:solidFill>
            </a:rPr>
            <a:t>Doesn’t know who fights whom in Syria</a:t>
          </a:r>
        </a:p>
      </dgm:t>
    </dgm:pt>
    <dgm:pt modelId="{86AFD281-8D37-43B9-B890-D62271B24B16}" type="sibTrans" cxnId="{380F860B-20B9-4F6C-A24D-C9245D2F9DF1}">
      <dgm:prSet/>
      <dgm:spPr/>
      <dgm:t>
        <a:bodyPr/>
        <a:lstStyle/>
        <a:p>
          <a:endParaRPr lang="hu-HU"/>
        </a:p>
      </dgm:t>
    </dgm:pt>
    <dgm:pt modelId="{F4010B8E-C23A-4F54-9892-AC5CD266826F}" type="parTrans" cxnId="{380F860B-20B9-4F6C-A24D-C9245D2F9DF1}">
      <dgm:prSet/>
      <dgm:spPr/>
      <dgm:t>
        <a:bodyPr/>
        <a:lstStyle/>
        <a:p>
          <a:endParaRPr lang="hu-HU"/>
        </a:p>
      </dgm:t>
    </dgm:pt>
    <dgm:pt modelId="{DB827E3D-31BD-41B1-A6B0-EE889FAF5FD9}" type="pres">
      <dgm:prSet presAssocID="{CCEA004D-0192-44A4-8DF4-BC5B22EFA342}" presName="compositeShape" presStyleCnt="0">
        <dgm:presLayoutVars>
          <dgm:chMax val="2"/>
          <dgm:dir/>
          <dgm:resizeHandles val="exact"/>
        </dgm:presLayoutVars>
      </dgm:prSet>
      <dgm:spPr/>
    </dgm:pt>
    <dgm:pt modelId="{4C700ABF-0B6B-4B7E-9E91-86DBDF544739}" type="pres">
      <dgm:prSet presAssocID="{CCEA004D-0192-44A4-8DF4-BC5B22EFA342}" presName="ribbon" presStyleLbl="node1" presStyleIdx="0" presStyleCnt="1" custLinFactNeighborX="518" custLinFactNeighborY="0"/>
      <dgm:spPr/>
    </dgm:pt>
    <dgm:pt modelId="{87CD4616-A481-45EF-B330-C6AF49CCE8B1}" type="pres">
      <dgm:prSet presAssocID="{CCEA004D-0192-44A4-8DF4-BC5B22EFA342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837E37C-278E-4D65-A6C5-13BEADEBC1DA}" type="pres">
      <dgm:prSet presAssocID="{CCEA004D-0192-44A4-8DF4-BC5B22EFA342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3E26BE06-FCB5-4985-A07D-D16AD8E821B1}" type="presOf" srcId="{CCEA004D-0192-44A4-8DF4-BC5B22EFA342}" destId="{DB827E3D-31BD-41B1-A6B0-EE889FAF5FD9}" srcOrd="0" destOrd="0" presId="urn:microsoft.com/office/officeart/2005/8/layout/arrow6"/>
    <dgm:cxn modelId="{380F860B-20B9-4F6C-A24D-C9245D2F9DF1}" srcId="{CCEA004D-0192-44A4-8DF4-BC5B22EFA342}" destId="{D393D1A9-C315-4826-B765-1394DABCB675}" srcOrd="1" destOrd="0" parTransId="{F4010B8E-C23A-4F54-9892-AC5CD266826F}" sibTransId="{86AFD281-8D37-43B9-B890-D62271B24B16}"/>
    <dgm:cxn modelId="{325B7360-5394-432B-B997-EC941BD6744C}" srcId="{CCEA004D-0192-44A4-8DF4-BC5B22EFA342}" destId="{6B45F09F-DE45-4C6D-9A89-B55FC713856F}" srcOrd="0" destOrd="0" parTransId="{B7D5BEFB-23DA-4E4C-B008-FB515371C3CB}" sibTransId="{E7BC5D62-3590-4471-8850-C3611697A407}"/>
    <dgm:cxn modelId="{6B0F5B50-83B3-4A79-9269-8476D506021A}" type="presOf" srcId="{6B45F09F-DE45-4C6D-9A89-B55FC713856F}" destId="{87CD4616-A481-45EF-B330-C6AF49CCE8B1}" srcOrd="0" destOrd="0" presId="urn:microsoft.com/office/officeart/2005/8/layout/arrow6"/>
    <dgm:cxn modelId="{38988B75-64B1-4E76-8370-DAC5006E587B}" type="presOf" srcId="{D393D1A9-C315-4826-B765-1394DABCB675}" destId="{F837E37C-278E-4D65-A6C5-13BEADEBC1DA}" srcOrd="0" destOrd="0" presId="urn:microsoft.com/office/officeart/2005/8/layout/arrow6"/>
    <dgm:cxn modelId="{04862C64-11D5-4CEF-AE90-72554BE3A3E2}" type="presParOf" srcId="{DB827E3D-31BD-41B1-A6B0-EE889FAF5FD9}" destId="{4C700ABF-0B6B-4B7E-9E91-86DBDF544739}" srcOrd="0" destOrd="0" presId="urn:microsoft.com/office/officeart/2005/8/layout/arrow6"/>
    <dgm:cxn modelId="{2F31FD0F-F30D-4599-BDD0-84F0C602719C}" type="presParOf" srcId="{DB827E3D-31BD-41B1-A6B0-EE889FAF5FD9}" destId="{87CD4616-A481-45EF-B330-C6AF49CCE8B1}" srcOrd="1" destOrd="0" presId="urn:microsoft.com/office/officeart/2005/8/layout/arrow6"/>
    <dgm:cxn modelId="{1DAF4C92-5D70-4FA3-903A-8473665FD5B8}" type="presParOf" srcId="{DB827E3D-31BD-41B1-A6B0-EE889FAF5FD9}" destId="{F837E37C-278E-4D65-A6C5-13BEADEBC1DA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CCEA004D-0192-44A4-8DF4-BC5B22EFA342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6B45F09F-DE45-4C6D-9A89-B55FC713856F}">
      <dgm:prSet phldrT="[Text]"/>
      <dgm:spPr/>
      <dgm:t>
        <a:bodyPr/>
        <a:lstStyle/>
        <a:p>
          <a:r>
            <a:rPr lang="hu-HU" dirty="0"/>
            <a:t>The European Union started as a Free Trade Union and today has 27 countries</a:t>
          </a:r>
        </a:p>
      </dgm:t>
    </dgm:pt>
    <dgm:pt modelId="{B7D5BEFB-23DA-4E4C-B008-FB515371C3CB}" type="parTrans" cxnId="{325B7360-5394-432B-B997-EC941BD6744C}">
      <dgm:prSet/>
      <dgm:spPr/>
      <dgm:t>
        <a:bodyPr/>
        <a:lstStyle/>
        <a:p>
          <a:endParaRPr lang="hu-HU"/>
        </a:p>
      </dgm:t>
    </dgm:pt>
    <dgm:pt modelId="{E7BC5D62-3590-4471-8850-C3611697A407}" type="sibTrans" cxnId="{325B7360-5394-432B-B997-EC941BD6744C}">
      <dgm:prSet/>
      <dgm:spPr/>
      <dgm:t>
        <a:bodyPr/>
        <a:lstStyle/>
        <a:p>
          <a:endParaRPr lang="hu-HU"/>
        </a:p>
      </dgm:t>
    </dgm:pt>
    <dgm:pt modelId="{D393D1A9-C315-4826-B765-1394DABCB675}">
      <dgm:prSet phldrT="[Text]"/>
      <dgm:spPr/>
      <dgm:t>
        <a:bodyPr/>
        <a:lstStyle/>
        <a:p>
          <a:r>
            <a:rPr lang="hu-HU" dirty="0">
              <a:solidFill>
                <a:schemeClr val="accent1"/>
              </a:solidFill>
            </a:rPr>
            <a:t>Doesn’t know which is the strongest fraction in the EU Parliament and how it differs from the EU Committee</a:t>
          </a:r>
        </a:p>
      </dgm:t>
    </dgm:pt>
    <dgm:pt modelId="{F4010B8E-C23A-4F54-9892-AC5CD266826F}" type="parTrans" cxnId="{380F860B-20B9-4F6C-A24D-C9245D2F9DF1}">
      <dgm:prSet/>
      <dgm:spPr/>
      <dgm:t>
        <a:bodyPr/>
        <a:lstStyle/>
        <a:p>
          <a:endParaRPr lang="hu-HU"/>
        </a:p>
      </dgm:t>
    </dgm:pt>
    <dgm:pt modelId="{86AFD281-8D37-43B9-B890-D62271B24B16}" type="sibTrans" cxnId="{380F860B-20B9-4F6C-A24D-C9245D2F9DF1}">
      <dgm:prSet/>
      <dgm:spPr/>
      <dgm:t>
        <a:bodyPr/>
        <a:lstStyle/>
        <a:p>
          <a:endParaRPr lang="hu-HU"/>
        </a:p>
      </dgm:t>
    </dgm:pt>
    <dgm:pt modelId="{DB827E3D-31BD-41B1-A6B0-EE889FAF5FD9}" type="pres">
      <dgm:prSet presAssocID="{CCEA004D-0192-44A4-8DF4-BC5B22EFA342}" presName="compositeShape" presStyleCnt="0">
        <dgm:presLayoutVars>
          <dgm:chMax val="2"/>
          <dgm:dir/>
          <dgm:resizeHandles val="exact"/>
        </dgm:presLayoutVars>
      </dgm:prSet>
      <dgm:spPr/>
    </dgm:pt>
    <dgm:pt modelId="{4C700ABF-0B6B-4B7E-9E91-86DBDF544739}" type="pres">
      <dgm:prSet presAssocID="{CCEA004D-0192-44A4-8DF4-BC5B22EFA342}" presName="ribbon" presStyleLbl="node1" presStyleIdx="0" presStyleCnt="1"/>
      <dgm:spPr/>
    </dgm:pt>
    <dgm:pt modelId="{87CD4616-A481-45EF-B330-C6AF49CCE8B1}" type="pres">
      <dgm:prSet presAssocID="{CCEA004D-0192-44A4-8DF4-BC5B22EFA342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837E37C-278E-4D65-A6C5-13BEADEBC1DA}" type="pres">
      <dgm:prSet presAssocID="{CCEA004D-0192-44A4-8DF4-BC5B22EFA342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3E26BE06-FCB5-4985-A07D-D16AD8E821B1}" type="presOf" srcId="{CCEA004D-0192-44A4-8DF4-BC5B22EFA342}" destId="{DB827E3D-31BD-41B1-A6B0-EE889FAF5FD9}" srcOrd="0" destOrd="0" presId="urn:microsoft.com/office/officeart/2005/8/layout/arrow6"/>
    <dgm:cxn modelId="{380F860B-20B9-4F6C-A24D-C9245D2F9DF1}" srcId="{CCEA004D-0192-44A4-8DF4-BC5B22EFA342}" destId="{D393D1A9-C315-4826-B765-1394DABCB675}" srcOrd="1" destOrd="0" parTransId="{F4010B8E-C23A-4F54-9892-AC5CD266826F}" sibTransId="{86AFD281-8D37-43B9-B890-D62271B24B16}"/>
    <dgm:cxn modelId="{325B7360-5394-432B-B997-EC941BD6744C}" srcId="{CCEA004D-0192-44A4-8DF4-BC5B22EFA342}" destId="{6B45F09F-DE45-4C6D-9A89-B55FC713856F}" srcOrd="0" destOrd="0" parTransId="{B7D5BEFB-23DA-4E4C-B008-FB515371C3CB}" sibTransId="{E7BC5D62-3590-4471-8850-C3611697A407}"/>
    <dgm:cxn modelId="{6B0F5B50-83B3-4A79-9269-8476D506021A}" type="presOf" srcId="{6B45F09F-DE45-4C6D-9A89-B55FC713856F}" destId="{87CD4616-A481-45EF-B330-C6AF49CCE8B1}" srcOrd="0" destOrd="0" presId="urn:microsoft.com/office/officeart/2005/8/layout/arrow6"/>
    <dgm:cxn modelId="{38988B75-64B1-4E76-8370-DAC5006E587B}" type="presOf" srcId="{D393D1A9-C315-4826-B765-1394DABCB675}" destId="{F837E37C-278E-4D65-A6C5-13BEADEBC1DA}" srcOrd="0" destOrd="0" presId="urn:microsoft.com/office/officeart/2005/8/layout/arrow6"/>
    <dgm:cxn modelId="{04862C64-11D5-4CEF-AE90-72554BE3A3E2}" type="presParOf" srcId="{DB827E3D-31BD-41B1-A6B0-EE889FAF5FD9}" destId="{4C700ABF-0B6B-4B7E-9E91-86DBDF544739}" srcOrd="0" destOrd="0" presId="urn:microsoft.com/office/officeart/2005/8/layout/arrow6"/>
    <dgm:cxn modelId="{2F31FD0F-F30D-4599-BDD0-84F0C602719C}" type="presParOf" srcId="{DB827E3D-31BD-41B1-A6B0-EE889FAF5FD9}" destId="{87CD4616-A481-45EF-B330-C6AF49CCE8B1}" srcOrd="1" destOrd="0" presId="urn:microsoft.com/office/officeart/2005/8/layout/arrow6"/>
    <dgm:cxn modelId="{1DAF4C92-5D70-4FA3-903A-8473665FD5B8}" type="presParOf" srcId="{DB827E3D-31BD-41B1-A6B0-EE889FAF5FD9}" destId="{F837E37C-278E-4D65-A6C5-13BEADEBC1DA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CCEA004D-0192-44A4-8DF4-BC5B22EFA342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6B45F09F-DE45-4C6D-9A89-B55FC713856F}">
      <dgm:prSet phldrT="[Text]"/>
      <dgm:spPr/>
      <dgm:t>
        <a:bodyPr/>
        <a:lstStyle/>
        <a:p>
          <a:r>
            <a:rPr lang="hu-HU" dirty="0"/>
            <a:t>Joe Biden is the current president-elect of the US</a:t>
          </a:r>
        </a:p>
      </dgm:t>
    </dgm:pt>
    <dgm:pt modelId="{B7D5BEFB-23DA-4E4C-B008-FB515371C3CB}" type="parTrans" cxnId="{325B7360-5394-432B-B997-EC941BD6744C}">
      <dgm:prSet/>
      <dgm:spPr/>
      <dgm:t>
        <a:bodyPr/>
        <a:lstStyle/>
        <a:p>
          <a:endParaRPr lang="hu-HU"/>
        </a:p>
      </dgm:t>
    </dgm:pt>
    <dgm:pt modelId="{E7BC5D62-3590-4471-8850-C3611697A407}" type="sibTrans" cxnId="{325B7360-5394-432B-B997-EC941BD6744C}">
      <dgm:prSet/>
      <dgm:spPr/>
      <dgm:t>
        <a:bodyPr/>
        <a:lstStyle/>
        <a:p>
          <a:endParaRPr lang="hu-HU"/>
        </a:p>
      </dgm:t>
    </dgm:pt>
    <dgm:pt modelId="{D393D1A9-C315-4826-B765-1394DABCB675}">
      <dgm:prSet phldrT="[Text]"/>
      <dgm:spPr/>
      <dgm:t>
        <a:bodyPr/>
        <a:lstStyle/>
        <a:p>
          <a:r>
            <a:rPr lang="hu-HU" dirty="0">
              <a:solidFill>
                <a:schemeClr val="accent1"/>
              </a:solidFill>
            </a:rPr>
            <a:t>Doesn’t know why mail-in votes get counted more slowly during the 2020 US election</a:t>
          </a:r>
        </a:p>
      </dgm:t>
    </dgm:pt>
    <dgm:pt modelId="{F4010B8E-C23A-4F54-9892-AC5CD266826F}" type="parTrans" cxnId="{380F860B-20B9-4F6C-A24D-C9245D2F9DF1}">
      <dgm:prSet/>
      <dgm:spPr/>
      <dgm:t>
        <a:bodyPr/>
        <a:lstStyle/>
        <a:p>
          <a:endParaRPr lang="hu-HU"/>
        </a:p>
      </dgm:t>
    </dgm:pt>
    <dgm:pt modelId="{86AFD281-8D37-43B9-B890-D62271B24B16}" type="sibTrans" cxnId="{380F860B-20B9-4F6C-A24D-C9245D2F9DF1}">
      <dgm:prSet/>
      <dgm:spPr/>
      <dgm:t>
        <a:bodyPr/>
        <a:lstStyle/>
        <a:p>
          <a:endParaRPr lang="hu-HU"/>
        </a:p>
      </dgm:t>
    </dgm:pt>
    <dgm:pt modelId="{DB827E3D-31BD-41B1-A6B0-EE889FAF5FD9}" type="pres">
      <dgm:prSet presAssocID="{CCEA004D-0192-44A4-8DF4-BC5B22EFA342}" presName="compositeShape" presStyleCnt="0">
        <dgm:presLayoutVars>
          <dgm:chMax val="2"/>
          <dgm:dir/>
          <dgm:resizeHandles val="exact"/>
        </dgm:presLayoutVars>
      </dgm:prSet>
      <dgm:spPr/>
    </dgm:pt>
    <dgm:pt modelId="{4C700ABF-0B6B-4B7E-9E91-86DBDF544739}" type="pres">
      <dgm:prSet presAssocID="{CCEA004D-0192-44A4-8DF4-BC5B22EFA342}" presName="ribbon" presStyleLbl="node1" presStyleIdx="0" presStyleCnt="1" custLinFactNeighborY="-3703"/>
      <dgm:spPr/>
    </dgm:pt>
    <dgm:pt modelId="{87CD4616-A481-45EF-B330-C6AF49CCE8B1}" type="pres">
      <dgm:prSet presAssocID="{CCEA004D-0192-44A4-8DF4-BC5B22EFA342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837E37C-278E-4D65-A6C5-13BEADEBC1DA}" type="pres">
      <dgm:prSet presAssocID="{CCEA004D-0192-44A4-8DF4-BC5B22EFA342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3E26BE06-FCB5-4985-A07D-D16AD8E821B1}" type="presOf" srcId="{CCEA004D-0192-44A4-8DF4-BC5B22EFA342}" destId="{DB827E3D-31BD-41B1-A6B0-EE889FAF5FD9}" srcOrd="0" destOrd="0" presId="urn:microsoft.com/office/officeart/2005/8/layout/arrow6"/>
    <dgm:cxn modelId="{380F860B-20B9-4F6C-A24D-C9245D2F9DF1}" srcId="{CCEA004D-0192-44A4-8DF4-BC5B22EFA342}" destId="{D393D1A9-C315-4826-B765-1394DABCB675}" srcOrd="1" destOrd="0" parTransId="{F4010B8E-C23A-4F54-9892-AC5CD266826F}" sibTransId="{86AFD281-8D37-43B9-B890-D62271B24B16}"/>
    <dgm:cxn modelId="{325B7360-5394-432B-B997-EC941BD6744C}" srcId="{CCEA004D-0192-44A4-8DF4-BC5B22EFA342}" destId="{6B45F09F-DE45-4C6D-9A89-B55FC713856F}" srcOrd="0" destOrd="0" parTransId="{B7D5BEFB-23DA-4E4C-B008-FB515371C3CB}" sibTransId="{E7BC5D62-3590-4471-8850-C3611697A407}"/>
    <dgm:cxn modelId="{6B0F5B50-83B3-4A79-9269-8476D506021A}" type="presOf" srcId="{6B45F09F-DE45-4C6D-9A89-B55FC713856F}" destId="{87CD4616-A481-45EF-B330-C6AF49CCE8B1}" srcOrd="0" destOrd="0" presId="urn:microsoft.com/office/officeart/2005/8/layout/arrow6"/>
    <dgm:cxn modelId="{38988B75-64B1-4E76-8370-DAC5006E587B}" type="presOf" srcId="{D393D1A9-C315-4826-B765-1394DABCB675}" destId="{F837E37C-278E-4D65-A6C5-13BEADEBC1DA}" srcOrd="0" destOrd="0" presId="urn:microsoft.com/office/officeart/2005/8/layout/arrow6"/>
    <dgm:cxn modelId="{04862C64-11D5-4CEF-AE90-72554BE3A3E2}" type="presParOf" srcId="{DB827E3D-31BD-41B1-A6B0-EE889FAF5FD9}" destId="{4C700ABF-0B6B-4B7E-9E91-86DBDF544739}" srcOrd="0" destOrd="0" presId="urn:microsoft.com/office/officeart/2005/8/layout/arrow6"/>
    <dgm:cxn modelId="{2F31FD0F-F30D-4599-BDD0-84F0C602719C}" type="presParOf" srcId="{DB827E3D-31BD-41B1-A6B0-EE889FAF5FD9}" destId="{87CD4616-A481-45EF-B330-C6AF49CCE8B1}" srcOrd="1" destOrd="0" presId="urn:microsoft.com/office/officeart/2005/8/layout/arrow6"/>
    <dgm:cxn modelId="{1DAF4C92-5D70-4FA3-903A-8473665FD5B8}" type="presParOf" srcId="{DB827E3D-31BD-41B1-A6B0-EE889FAF5FD9}" destId="{F837E37C-278E-4D65-A6C5-13BEADEBC1DA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CCEA004D-0192-44A4-8DF4-BC5B22EFA342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6B45F09F-DE45-4C6D-9A89-B55FC713856F}">
      <dgm:prSet phldrT="[Text]"/>
      <dgm:spPr/>
      <dgm:t>
        <a:bodyPr/>
        <a:lstStyle/>
        <a:p>
          <a:r>
            <a:rPr lang="hu-HU" dirty="0">
              <a:solidFill>
                <a:schemeClr val="accent1"/>
              </a:solidFill>
            </a:rPr>
            <a:t>There is Civil War in Syria</a:t>
          </a:r>
        </a:p>
      </dgm:t>
    </dgm:pt>
    <dgm:pt modelId="{B7D5BEFB-23DA-4E4C-B008-FB515371C3CB}" type="parTrans" cxnId="{325B7360-5394-432B-B997-EC941BD6744C}">
      <dgm:prSet/>
      <dgm:spPr/>
      <dgm:t>
        <a:bodyPr/>
        <a:lstStyle/>
        <a:p>
          <a:endParaRPr lang="hu-HU"/>
        </a:p>
      </dgm:t>
    </dgm:pt>
    <dgm:pt modelId="{E7BC5D62-3590-4471-8850-C3611697A407}" type="sibTrans" cxnId="{325B7360-5394-432B-B997-EC941BD6744C}">
      <dgm:prSet/>
      <dgm:spPr/>
      <dgm:t>
        <a:bodyPr/>
        <a:lstStyle/>
        <a:p>
          <a:endParaRPr lang="hu-HU"/>
        </a:p>
      </dgm:t>
    </dgm:pt>
    <dgm:pt modelId="{D393D1A9-C315-4826-B765-1394DABCB675}">
      <dgm:prSet phldrT="[Text]"/>
      <dgm:spPr/>
      <dgm:t>
        <a:bodyPr/>
        <a:lstStyle/>
        <a:p>
          <a:r>
            <a:rPr lang="hu-HU" dirty="0"/>
            <a:t>Doesn’t know who fights whom in Syria</a:t>
          </a:r>
        </a:p>
      </dgm:t>
    </dgm:pt>
    <dgm:pt modelId="{F4010B8E-C23A-4F54-9892-AC5CD266826F}" type="parTrans" cxnId="{380F860B-20B9-4F6C-A24D-C9245D2F9DF1}">
      <dgm:prSet/>
      <dgm:spPr/>
      <dgm:t>
        <a:bodyPr/>
        <a:lstStyle/>
        <a:p>
          <a:endParaRPr lang="hu-HU"/>
        </a:p>
      </dgm:t>
    </dgm:pt>
    <dgm:pt modelId="{86AFD281-8D37-43B9-B890-D62271B24B16}" type="sibTrans" cxnId="{380F860B-20B9-4F6C-A24D-C9245D2F9DF1}">
      <dgm:prSet/>
      <dgm:spPr/>
      <dgm:t>
        <a:bodyPr/>
        <a:lstStyle/>
        <a:p>
          <a:endParaRPr lang="hu-HU"/>
        </a:p>
      </dgm:t>
    </dgm:pt>
    <dgm:pt modelId="{DB827E3D-31BD-41B1-A6B0-EE889FAF5FD9}" type="pres">
      <dgm:prSet presAssocID="{CCEA004D-0192-44A4-8DF4-BC5B22EFA342}" presName="compositeShape" presStyleCnt="0">
        <dgm:presLayoutVars>
          <dgm:chMax val="2"/>
          <dgm:dir/>
          <dgm:resizeHandles val="exact"/>
        </dgm:presLayoutVars>
      </dgm:prSet>
      <dgm:spPr/>
    </dgm:pt>
    <dgm:pt modelId="{4C700ABF-0B6B-4B7E-9E91-86DBDF544739}" type="pres">
      <dgm:prSet presAssocID="{CCEA004D-0192-44A4-8DF4-BC5B22EFA342}" presName="ribbon" presStyleLbl="node1" presStyleIdx="0" presStyleCnt="1" custLinFactNeighborX="518" custLinFactNeighborY="0"/>
      <dgm:spPr/>
    </dgm:pt>
    <dgm:pt modelId="{87CD4616-A481-45EF-B330-C6AF49CCE8B1}" type="pres">
      <dgm:prSet presAssocID="{CCEA004D-0192-44A4-8DF4-BC5B22EFA342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837E37C-278E-4D65-A6C5-13BEADEBC1DA}" type="pres">
      <dgm:prSet presAssocID="{CCEA004D-0192-44A4-8DF4-BC5B22EFA342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3E26BE06-FCB5-4985-A07D-D16AD8E821B1}" type="presOf" srcId="{CCEA004D-0192-44A4-8DF4-BC5B22EFA342}" destId="{DB827E3D-31BD-41B1-A6B0-EE889FAF5FD9}" srcOrd="0" destOrd="0" presId="urn:microsoft.com/office/officeart/2005/8/layout/arrow6"/>
    <dgm:cxn modelId="{380F860B-20B9-4F6C-A24D-C9245D2F9DF1}" srcId="{CCEA004D-0192-44A4-8DF4-BC5B22EFA342}" destId="{D393D1A9-C315-4826-B765-1394DABCB675}" srcOrd="1" destOrd="0" parTransId="{F4010B8E-C23A-4F54-9892-AC5CD266826F}" sibTransId="{86AFD281-8D37-43B9-B890-D62271B24B16}"/>
    <dgm:cxn modelId="{325B7360-5394-432B-B997-EC941BD6744C}" srcId="{CCEA004D-0192-44A4-8DF4-BC5B22EFA342}" destId="{6B45F09F-DE45-4C6D-9A89-B55FC713856F}" srcOrd="0" destOrd="0" parTransId="{B7D5BEFB-23DA-4E4C-B008-FB515371C3CB}" sibTransId="{E7BC5D62-3590-4471-8850-C3611697A407}"/>
    <dgm:cxn modelId="{6B0F5B50-83B3-4A79-9269-8476D506021A}" type="presOf" srcId="{6B45F09F-DE45-4C6D-9A89-B55FC713856F}" destId="{87CD4616-A481-45EF-B330-C6AF49CCE8B1}" srcOrd="0" destOrd="0" presId="urn:microsoft.com/office/officeart/2005/8/layout/arrow6"/>
    <dgm:cxn modelId="{38988B75-64B1-4E76-8370-DAC5006E587B}" type="presOf" srcId="{D393D1A9-C315-4826-B765-1394DABCB675}" destId="{F837E37C-278E-4D65-A6C5-13BEADEBC1DA}" srcOrd="0" destOrd="0" presId="urn:microsoft.com/office/officeart/2005/8/layout/arrow6"/>
    <dgm:cxn modelId="{04862C64-11D5-4CEF-AE90-72554BE3A3E2}" type="presParOf" srcId="{DB827E3D-31BD-41B1-A6B0-EE889FAF5FD9}" destId="{4C700ABF-0B6B-4B7E-9E91-86DBDF544739}" srcOrd="0" destOrd="0" presId="urn:microsoft.com/office/officeart/2005/8/layout/arrow6"/>
    <dgm:cxn modelId="{2F31FD0F-F30D-4599-BDD0-84F0C602719C}" type="presParOf" srcId="{DB827E3D-31BD-41B1-A6B0-EE889FAF5FD9}" destId="{87CD4616-A481-45EF-B330-C6AF49CCE8B1}" srcOrd="1" destOrd="0" presId="urn:microsoft.com/office/officeart/2005/8/layout/arrow6"/>
    <dgm:cxn modelId="{1DAF4C92-5D70-4FA3-903A-8473665FD5B8}" type="presParOf" srcId="{DB827E3D-31BD-41B1-A6B0-EE889FAF5FD9}" destId="{F837E37C-278E-4D65-A6C5-13BEADEBC1DA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3EF3F4-5FEF-483D-B6CC-BD7946BBD04E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A6344F02-94BE-44FC-B191-7B595A4109A6}">
      <dgm:prSet phldrT="[Text]"/>
      <dgm:spPr/>
      <dgm:t>
        <a:bodyPr/>
        <a:lstStyle/>
        <a:p>
          <a:r>
            <a:rPr lang="hu-HU" b="1" dirty="0"/>
            <a:t>Speaker</a:t>
          </a:r>
        </a:p>
      </dgm:t>
    </dgm:pt>
    <dgm:pt modelId="{ACCEE614-54AD-4048-B066-C9617325AD15}" type="parTrans" cxnId="{E6551DAC-4C8E-46B8-9983-2288924AEDAB}">
      <dgm:prSet/>
      <dgm:spPr/>
      <dgm:t>
        <a:bodyPr/>
        <a:lstStyle/>
        <a:p>
          <a:endParaRPr lang="hu-HU" b="1"/>
        </a:p>
      </dgm:t>
    </dgm:pt>
    <dgm:pt modelId="{0B48D83C-4042-4902-A12C-0E7703808D8B}" type="sibTrans" cxnId="{E6551DAC-4C8E-46B8-9983-2288924AEDAB}">
      <dgm:prSet/>
      <dgm:spPr/>
      <dgm:t>
        <a:bodyPr/>
        <a:lstStyle/>
        <a:p>
          <a:endParaRPr lang="hu-HU" b="1"/>
        </a:p>
      </dgm:t>
    </dgm:pt>
    <dgm:pt modelId="{E61C07BB-FC17-48E5-A1D3-AB18DCC92774}">
      <dgm:prSet phldrT="[Text]"/>
      <dgm:spPr/>
      <dgm:t>
        <a:bodyPr/>
        <a:lstStyle/>
        <a:p>
          <a:r>
            <a:rPr lang="hu-HU" b="1" dirty="0"/>
            <a:t>approach</a:t>
          </a:r>
        </a:p>
      </dgm:t>
    </dgm:pt>
    <dgm:pt modelId="{1269F8D5-74D6-43E2-ACD2-8B2905C80F2A}" type="parTrans" cxnId="{06B8AC60-50F6-46B6-82A4-781986A347FF}">
      <dgm:prSet/>
      <dgm:spPr/>
      <dgm:t>
        <a:bodyPr/>
        <a:lstStyle/>
        <a:p>
          <a:endParaRPr lang="hu-HU" b="1"/>
        </a:p>
      </dgm:t>
    </dgm:pt>
    <dgm:pt modelId="{D369EB52-AD3B-4BB6-8D20-31692C4FC6AB}" type="sibTrans" cxnId="{06B8AC60-50F6-46B6-82A4-781986A347FF}">
      <dgm:prSet/>
      <dgm:spPr/>
      <dgm:t>
        <a:bodyPr/>
        <a:lstStyle/>
        <a:p>
          <a:endParaRPr lang="hu-HU" b="1"/>
        </a:p>
      </dgm:t>
    </dgm:pt>
    <dgm:pt modelId="{83333894-CFBD-4ADE-9CFC-E1809E40A261}">
      <dgm:prSet phldrT="[Text]"/>
      <dgm:spPr/>
      <dgm:t>
        <a:bodyPr/>
        <a:lstStyle/>
        <a:p>
          <a:r>
            <a:rPr lang="hu-HU" b="1" dirty="0"/>
            <a:t>transparency</a:t>
          </a:r>
        </a:p>
      </dgm:t>
    </dgm:pt>
    <dgm:pt modelId="{3CEAAB13-EAEF-40BF-A9D2-73765543E493}" type="parTrans" cxnId="{7E976C6D-3D70-4DA2-A75F-95BD6C7B6A0E}">
      <dgm:prSet/>
      <dgm:spPr/>
      <dgm:t>
        <a:bodyPr/>
        <a:lstStyle/>
        <a:p>
          <a:endParaRPr lang="hu-HU" b="1"/>
        </a:p>
      </dgm:t>
    </dgm:pt>
    <dgm:pt modelId="{F5617E49-8754-4C37-A2EE-E27BE2785525}" type="sibTrans" cxnId="{7E976C6D-3D70-4DA2-A75F-95BD6C7B6A0E}">
      <dgm:prSet/>
      <dgm:spPr/>
      <dgm:t>
        <a:bodyPr/>
        <a:lstStyle/>
        <a:p>
          <a:endParaRPr lang="hu-HU" b="1"/>
        </a:p>
      </dgm:t>
    </dgm:pt>
    <dgm:pt modelId="{84B8B8A8-4AA6-443A-9824-49D21386313A}">
      <dgm:prSet phldrT="[Text]"/>
      <dgm:spPr/>
      <dgm:t>
        <a:bodyPr/>
        <a:lstStyle/>
        <a:p>
          <a:r>
            <a:rPr lang="hu-HU" b="1" dirty="0"/>
            <a:t>Judge </a:t>
          </a:r>
        </a:p>
      </dgm:t>
    </dgm:pt>
    <dgm:pt modelId="{43A53E11-8D82-421A-9061-A9D0CDB19FF7}" type="parTrans" cxnId="{B7306DCF-08EF-4D08-A2DF-B45C3B833194}">
      <dgm:prSet/>
      <dgm:spPr/>
      <dgm:t>
        <a:bodyPr/>
        <a:lstStyle/>
        <a:p>
          <a:endParaRPr lang="hu-HU" b="1"/>
        </a:p>
      </dgm:t>
    </dgm:pt>
    <dgm:pt modelId="{79CC59FB-857E-45B9-BD67-E424492FC27C}" type="sibTrans" cxnId="{B7306DCF-08EF-4D08-A2DF-B45C3B833194}">
      <dgm:prSet/>
      <dgm:spPr/>
      <dgm:t>
        <a:bodyPr/>
        <a:lstStyle/>
        <a:p>
          <a:endParaRPr lang="hu-HU" b="1"/>
        </a:p>
      </dgm:t>
    </dgm:pt>
    <dgm:pt modelId="{DF52F7D3-F3E4-4785-BC46-BC414D91B45E}">
      <dgm:prSet phldrT="[Text]"/>
      <dgm:spPr/>
      <dgm:t>
        <a:bodyPr/>
        <a:lstStyle/>
        <a:p>
          <a:r>
            <a:rPr lang="hu-HU" b="1" dirty="0"/>
            <a:t>confidence</a:t>
          </a:r>
        </a:p>
      </dgm:t>
    </dgm:pt>
    <dgm:pt modelId="{B9D3DEF3-0CED-430D-8221-D539324BC31E}" type="parTrans" cxnId="{E9EA89AB-E35D-4C36-B5ED-2986439BF093}">
      <dgm:prSet/>
      <dgm:spPr/>
      <dgm:t>
        <a:bodyPr/>
        <a:lstStyle/>
        <a:p>
          <a:endParaRPr lang="hu-HU" b="1"/>
        </a:p>
      </dgm:t>
    </dgm:pt>
    <dgm:pt modelId="{A9B8D855-7718-4980-A19A-F711051C6866}" type="sibTrans" cxnId="{E9EA89AB-E35D-4C36-B5ED-2986439BF093}">
      <dgm:prSet/>
      <dgm:spPr/>
      <dgm:t>
        <a:bodyPr/>
        <a:lstStyle/>
        <a:p>
          <a:endParaRPr lang="hu-HU" b="1"/>
        </a:p>
      </dgm:t>
    </dgm:pt>
    <dgm:pt modelId="{16F6D1E9-C529-4A53-B3EB-FFA85B05AED5}">
      <dgm:prSet phldrT="[Text]"/>
      <dgm:spPr/>
      <dgm:t>
        <a:bodyPr/>
        <a:lstStyle/>
        <a:p>
          <a:r>
            <a:rPr lang="hu-HU" b="1" dirty="0"/>
            <a:t>transparency</a:t>
          </a:r>
        </a:p>
      </dgm:t>
    </dgm:pt>
    <dgm:pt modelId="{23CDCB6B-42C6-4D7B-A470-2EDA919F9634}" type="parTrans" cxnId="{3D478C2E-87EC-4F85-BA2D-42A2A8CA942A}">
      <dgm:prSet/>
      <dgm:spPr/>
      <dgm:t>
        <a:bodyPr/>
        <a:lstStyle/>
        <a:p>
          <a:endParaRPr lang="hu-HU" b="1"/>
        </a:p>
      </dgm:t>
    </dgm:pt>
    <dgm:pt modelId="{755FBF3E-0392-40FA-8E7E-FFEF7400D036}" type="sibTrans" cxnId="{3D478C2E-87EC-4F85-BA2D-42A2A8CA942A}">
      <dgm:prSet/>
      <dgm:spPr/>
      <dgm:t>
        <a:bodyPr/>
        <a:lstStyle/>
        <a:p>
          <a:endParaRPr lang="hu-HU" b="1"/>
        </a:p>
      </dgm:t>
    </dgm:pt>
    <dgm:pt modelId="{91492931-C338-480C-A466-825C3D5D3014}">
      <dgm:prSet phldrT="[Text]"/>
      <dgm:spPr/>
      <dgm:t>
        <a:bodyPr/>
        <a:lstStyle/>
        <a:p>
          <a:r>
            <a:rPr lang="hu-HU" b="1" dirty="0"/>
            <a:t>Observer</a:t>
          </a:r>
        </a:p>
      </dgm:t>
    </dgm:pt>
    <dgm:pt modelId="{2CFE8035-76D4-4AAD-8320-9B500E2CFC72}" type="parTrans" cxnId="{89C1FFA0-AF2E-4745-82DC-D6CF09A6183C}">
      <dgm:prSet/>
      <dgm:spPr/>
      <dgm:t>
        <a:bodyPr/>
        <a:lstStyle/>
        <a:p>
          <a:endParaRPr lang="hu-HU" b="1"/>
        </a:p>
      </dgm:t>
    </dgm:pt>
    <dgm:pt modelId="{7CBF4E07-B0F4-45CB-9DEE-C515D94E68F8}" type="sibTrans" cxnId="{89C1FFA0-AF2E-4745-82DC-D6CF09A6183C}">
      <dgm:prSet/>
      <dgm:spPr/>
      <dgm:t>
        <a:bodyPr/>
        <a:lstStyle/>
        <a:p>
          <a:endParaRPr lang="hu-HU" b="1"/>
        </a:p>
      </dgm:t>
    </dgm:pt>
    <dgm:pt modelId="{E3882D3B-BF47-4156-8633-6BB61867A17D}">
      <dgm:prSet phldrT="[Text]"/>
      <dgm:spPr/>
      <dgm:t>
        <a:bodyPr/>
        <a:lstStyle/>
        <a:p>
          <a:r>
            <a:rPr lang="hu-HU" b="1" dirty="0"/>
            <a:t>understand</a:t>
          </a:r>
        </a:p>
      </dgm:t>
    </dgm:pt>
    <dgm:pt modelId="{5DA6365E-6672-4141-BC59-D0039ED36D04}" type="parTrans" cxnId="{352C4FA6-5B46-436A-81CF-F35A36DC5AA5}">
      <dgm:prSet/>
      <dgm:spPr/>
      <dgm:t>
        <a:bodyPr/>
        <a:lstStyle/>
        <a:p>
          <a:endParaRPr lang="hu-HU" b="1"/>
        </a:p>
      </dgm:t>
    </dgm:pt>
    <dgm:pt modelId="{2F5D1422-D246-4F43-B0F2-36E286783F8A}" type="sibTrans" cxnId="{352C4FA6-5B46-436A-81CF-F35A36DC5AA5}">
      <dgm:prSet/>
      <dgm:spPr/>
      <dgm:t>
        <a:bodyPr/>
        <a:lstStyle/>
        <a:p>
          <a:endParaRPr lang="hu-HU" b="1"/>
        </a:p>
      </dgm:t>
    </dgm:pt>
    <dgm:pt modelId="{BA410E4A-FCF9-4AF7-A5F5-92E79FB9AB7B}" type="pres">
      <dgm:prSet presAssocID="{5E3EF3F4-5FEF-483D-B6CC-BD7946BBD04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D172C5E-A8AA-4A9A-988F-84AB9AE8FF6C}" type="pres">
      <dgm:prSet presAssocID="{A6344F02-94BE-44FC-B191-7B595A4109A6}" presName="root" presStyleCnt="0"/>
      <dgm:spPr/>
    </dgm:pt>
    <dgm:pt modelId="{9BC773B4-1EEC-42F9-86CE-03CC99971783}" type="pres">
      <dgm:prSet presAssocID="{A6344F02-94BE-44FC-B191-7B595A4109A6}" presName="rootComposite" presStyleCnt="0"/>
      <dgm:spPr/>
    </dgm:pt>
    <dgm:pt modelId="{8C10FEEC-832A-4F78-8608-1ECE6A9970B7}" type="pres">
      <dgm:prSet presAssocID="{A6344F02-94BE-44FC-B191-7B595A4109A6}" presName="rootText" presStyleLbl="node1" presStyleIdx="0" presStyleCnt="3"/>
      <dgm:spPr/>
    </dgm:pt>
    <dgm:pt modelId="{45E5B596-4000-4DE6-B34E-22D86AC3BE41}" type="pres">
      <dgm:prSet presAssocID="{A6344F02-94BE-44FC-B191-7B595A4109A6}" presName="rootConnector" presStyleLbl="node1" presStyleIdx="0" presStyleCnt="3"/>
      <dgm:spPr/>
    </dgm:pt>
    <dgm:pt modelId="{D56D1624-ACDA-4C95-A8B8-379E3746D4EA}" type="pres">
      <dgm:prSet presAssocID="{A6344F02-94BE-44FC-B191-7B595A4109A6}" presName="childShape" presStyleCnt="0"/>
      <dgm:spPr/>
    </dgm:pt>
    <dgm:pt modelId="{DB9FAD85-B94C-41C9-9B83-051F4C9CDE96}" type="pres">
      <dgm:prSet presAssocID="{1269F8D5-74D6-43E2-ACD2-8B2905C80F2A}" presName="Name13" presStyleLbl="parChTrans1D2" presStyleIdx="0" presStyleCnt="5"/>
      <dgm:spPr/>
    </dgm:pt>
    <dgm:pt modelId="{0C38BC74-2240-4F59-B727-B7B4F089A414}" type="pres">
      <dgm:prSet presAssocID="{E61C07BB-FC17-48E5-A1D3-AB18DCC92774}" presName="childText" presStyleLbl="bgAcc1" presStyleIdx="0" presStyleCnt="5">
        <dgm:presLayoutVars>
          <dgm:bulletEnabled val="1"/>
        </dgm:presLayoutVars>
      </dgm:prSet>
      <dgm:spPr/>
    </dgm:pt>
    <dgm:pt modelId="{5091E830-DF13-4AF8-B1A7-3EA16CCD3902}" type="pres">
      <dgm:prSet presAssocID="{3CEAAB13-EAEF-40BF-A9D2-73765543E493}" presName="Name13" presStyleLbl="parChTrans1D2" presStyleIdx="1" presStyleCnt="5"/>
      <dgm:spPr/>
    </dgm:pt>
    <dgm:pt modelId="{524CC305-669A-46CD-9129-09444DA5A516}" type="pres">
      <dgm:prSet presAssocID="{83333894-CFBD-4ADE-9CFC-E1809E40A261}" presName="childText" presStyleLbl="bgAcc1" presStyleIdx="1" presStyleCnt="5">
        <dgm:presLayoutVars>
          <dgm:bulletEnabled val="1"/>
        </dgm:presLayoutVars>
      </dgm:prSet>
      <dgm:spPr/>
    </dgm:pt>
    <dgm:pt modelId="{1D52461D-A16A-450B-8C5C-99CF1AB4FA6C}" type="pres">
      <dgm:prSet presAssocID="{84B8B8A8-4AA6-443A-9824-49D21386313A}" presName="root" presStyleCnt="0"/>
      <dgm:spPr/>
    </dgm:pt>
    <dgm:pt modelId="{E806E89F-7D16-41B5-8EE4-BEE98551B2E6}" type="pres">
      <dgm:prSet presAssocID="{84B8B8A8-4AA6-443A-9824-49D21386313A}" presName="rootComposite" presStyleCnt="0"/>
      <dgm:spPr/>
    </dgm:pt>
    <dgm:pt modelId="{1EA3D9C2-FB6C-420F-BCEF-19D0F7470D8B}" type="pres">
      <dgm:prSet presAssocID="{84B8B8A8-4AA6-443A-9824-49D21386313A}" presName="rootText" presStyleLbl="node1" presStyleIdx="1" presStyleCnt="3"/>
      <dgm:spPr/>
    </dgm:pt>
    <dgm:pt modelId="{70D8E653-07D7-4F92-84A6-58B7DBCFFDB5}" type="pres">
      <dgm:prSet presAssocID="{84B8B8A8-4AA6-443A-9824-49D21386313A}" presName="rootConnector" presStyleLbl="node1" presStyleIdx="1" presStyleCnt="3"/>
      <dgm:spPr/>
    </dgm:pt>
    <dgm:pt modelId="{29755421-D9A9-43EB-AFE0-3F42D6EA9D43}" type="pres">
      <dgm:prSet presAssocID="{84B8B8A8-4AA6-443A-9824-49D21386313A}" presName="childShape" presStyleCnt="0"/>
      <dgm:spPr/>
    </dgm:pt>
    <dgm:pt modelId="{E33AF88A-34E7-41AC-9316-E1447F0F3E82}" type="pres">
      <dgm:prSet presAssocID="{B9D3DEF3-0CED-430D-8221-D539324BC31E}" presName="Name13" presStyleLbl="parChTrans1D2" presStyleIdx="2" presStyleCnt="5"/>
      <dgm:spPr/>
    </dgm:pt>
    <dgm:pt modelId="{E5CC06AF-3FC4-41F8-B20E-3F2D26FF2EF7}" type="pres">
      <dgm:prSet presAssocID="{DF52F7D3-F3E4-4785-BC46-BC414D91B45E}" presName="childText" presStyleLbl="bgAcc1" presStyleIdx="2" presStyleCnt="5">
        <dgm:presLayoutVars>
          <dgm:bulletEnabled val="1"/>
        </dgm:presLayoutVars>
      </dgm:prSet>
      <dgm:spPr/>
    </dgm:pt>
    <dgm:pt modelId="{06205885-98EC-4950-9DD8-75D092CDBBE4}" type="pres">
      <dgm:prSet presAssocID="{23CDCB6B-42C6-4D7B-A470-2EDA919F9634}" presName="Name13" presStyleLbl="parChTrans1D2" presStyleIdx="3" presStyleCnt="5"/>
      <dgm:spPr/>
    </dgm:pt>
    <dgm:pt modelId="{1DAB2FA3-171F-4FBC-87B0-1341D0CAE512}" type="pres">
      <dgm:prSet presAssocID="{16F6D1E9-C529-4A53-B3EB-FFA85B05AED5}" presName="childText" presStyleLbl="bgAcc1" presStyleIdx="3" presStyleCnt="5">
        <dgm:presLayoutVars>
          <dgm:bulletEnabled val="1"/>
        </dgm:presLayoutVars>
      </dgm:prSet>
      <dgm:spPr/>
    </dgm:pt>
    <dgm:pt modelId="{D0DC130F-9B9A-440E-B58A-75A870FEA45B}" type="pres">
      <dgm:prSet presAssocID="{91492931-C338-480C-A466-825C3D5D3014}" presName="root" presStyleCnt="0"/>
      <dgm:spPr/>
    </dgm:pt>
    <dgm:pt modelId="{C6A6E807-006A-449C-8619-C5A69D0F5826}" type="pres">
      <dgm:prSet presAssocID="{91492931-C338-480C-A466-825C3D5D3014}" presName="rootComposite" presStyleCnt="0"/>
      <dgm:spPr/>
    </dgm:pt>
    <dgm:pt modelId="{018C4DAA-3CBE-4FDD-8938-1F8B479CDA38}" type="pres">
      <dgm:prSet presAssocID="{91492931-C338-480C-A466-825C3D5D3014}" presName="rootText" presStyleLbl="node1" presStyleIdx="2" presStyleCnt="3"/>
      <dgm:spPr/>
    </dgm:pt>
    <dgm:pt modelId="{9333B6BF-1BF1-4C9B-83C9-A55DF830B7B9}" type="pres">
      <dgm:prSet presAssocID="{91492931-C338-480C-A466-825C3D5D3014}" presName="rootConnector" presStyleLbl="node1" presStyleIdx="2" presStyleCnt="3"/>
      <dgm:spPr/>
    </dgm:pt>
    <dgm:pt modelId="{915E0507-3CF8-4E9C-AD12-02554AE5165A}" type="pres">
      <dgm:prSet presAssocID="{91492931-C338-480C-A466-825C3D5D3014}" presName="childShape" presStyleCnt="0"/>
      <dgm:spPr/>
    </dgm:pt>
    <dgm:pt modelId="{27FAED22-3336-466D-85DA-5519B4129768}" type="pres">
      <dgm:prSet presAssocID="{5DA6365E-6672-4141-BC59-D0039ED36D04}" presName="Name13" presStyleLbl="parChTrans1D2" presStyleIdx="4" presStyleCnt="5"/>
      <dgm:spPr/>
    </dgm:pt>
    <dgm:pt modelId="{40345481-1115-42BA-A09E-0138A6B180E3}" type="pres">
      <dgm:prSet presAssocID="{E3882D3B-BF47-4156-8633-6BB61867A17D}" presName="childText" presStyleLbl="bgAcc1" presStyleIdx="4" presStyleCnt="5">
        <dgm:presLayoutVars>
          <dgm:bulletEnabled val="1"/>
        </dgm:presLayoutVars>
      </dgm:prSet>
      <dgm:spPr/>
    </dgm:pt>
  </dgm:ptLst>
  <dgm:cxnLst>
    <dgm:cxn modelId="{0FDBEE03-5563-4958-8EE9-93684726E9B4}" type="presOf" srcId="{91492931-C338-480C-A466-825C3D5D3014}" destId="{9333B6BF-1BF1-4C9B-83C9-A55DF830B7B9}" srcOrd="1" destOrd="0" presId="urn:microsoft.com/office/officeart/2005/8/layout/hierarchy3"/>
    <dgm:cxn modelId="{25294D08-349A-4BFF-A5E8-D8DD735388D0}" type="presOf" srcId="{5DA6365E-6672-4141-BC59-D0039ED36D04}" destId="{27FAED22-3336-466D-85DA-5519B4129768}" srcOrd="0" destOrd="0" presId="urn:microsoft.com/office/officeart/2005/8/layout/hierarchy3"/>
    <dgm:cxn modelId="{E5C27314-BA25-4670-B6C5-65EE8DD776D7}" type="presOf" srcId="{3CEAAB13-EAEF-40BF-A9D2-73765543E493}" destId="{5091E830-DF13-4AF8-B1A7-3EA16CCD3902}" srcOrd="0" destOrd="0" presId="urn:microsoft.com/office/officeart/2005/8/layout/hierarchy3"/>
    <dgm:cxn modelId="{3D478C2E-87EC-4F85-BA2D-42A2A8CA942A}" srcId="{84B8B8A8-4AA6-443A-9824-49D21386313A}" destId="{16F6D1E9-C529-4A53-B3EB-FFA85B05AED5}" srcOrd="1" destOrd="0" parTransId="{23CDCB6B-42C6-4D7B-A470-2EDA919F9634}" sibTransId="{755FBF3E-0392-40FA-8E7E-FFEF7400D036}"/>
    <dgm:cxn modelId="{1F348438-1878-407E-B569-2E7B51DD70DD}" type="presOf" srcId="{A6344F02-94BE-44FC-B191-7B595A4109A6}" destId="{8C10FEEC-832A-4F78-8608-1ECE6A9970B7}" srcOrd="0" destOrd="0" presId="urn:microsoft.com/office/officeart/2005/8/layout/hierarchy3"/>
    <dgm:cxn modelId="{8580073C-5FD7-439E-8A17-7C01E8436A64}" type="presOf" srcId="{5E3EF3F4-5FEF-483D-B6CC-BD7946BBD04E}" destId="{BA410E4A-FCF9-4AF7-A5F5-92E79FB9AB7B}" srcOrd="0" destOrd="0" presId="urn:microsoft.com/office/officeart/2005/8/layout/hierarchy3"/>
    <dgm:cxn modelId="{06B8AC60-50F6-46B6-82A4-781986A347FF}" srcId="{A6344F02-94BE-44FC-B191-7B595A4109A6}" destId="{E61C07BB-FC17-48E5-A1D3-AB18DCC92774}" srcOrd="0" destOrd="0" parTransId="{1269F8D5-74D6-43E2-ACD2-8B2905C80F2A}" sibTransId="{D369EB52-AD3B-4BB6-8D20-31692C4FC6AB}"/>
    <dgm:cxn modelId="{F0B15547-9E9D-412D-8B9A-DF2A027D25D3}" type="presOf" srcId="{E61C07BB-FC17-48E5-A1D3-AB18DCC92774}" destId="{0C38BC74-2240-4F59-B727-B7B4F089A414}" srcOrd="0" destOrd="0" presId="urn:microsoft.com/office/officeart/2005/8/layout/hierarchy3"/>
    <dgm:cxn modelId="{7E976C6D-3D70-4DA2-A75F-95BD6C7B6A0E}" srcId="{A6344F02-94BE-44FC-B191-7B595A4109A6}" destId="{83333894-CFBD-4ADE-9CFC-E1809E40A261}" srcOrd="1" destOrd="0" parTransId="{3CEAAB13-EAEF-40BF-A9D2-73765543E493}" sibTransId="{F5617E49-8754-4C37-A2EE-E27BE2785525}"/>
    <dgm:cxn modelId="{6C64456F-5929-4669-AA2C-5CAC5ED72FE5}" type="presOf" srcId="{23CDCB6B-42C6-4D7B-A470-2EDA919F9634}" destId="{06205885-98EC-4950-9DD8-75D092CDBBE4}" srcOrd="0" destOrd="0" presId="urn:microsoft.com/office/officeart/2005/8/layout/hierarchy3"/>
    <dgm:cxn modelId="{455C818D-EE5A-42F5-89F2-10EC375A80DC}" type="presOf" srcId="{16F6D1E9-C529-4A53-B3EB-FFA85B05AED5}" destId="{1DAB2FA3-171F-4FBC-87B0-1341D0CAE512}" srcOrd="0" destOrd="0" presId="urn:microsoft.com/office/officeart/2005/8/layout/hierarchy3"/>
    <dgm:cxn modelId="{F98E718F-B56F-4C7B-9BA1-5924AF0395D4}" type="presOf" srcId="{1269F8D5-74D6-43E2-ACD2-8B2905C80F2A}" destId="{DB9FAD85-B94C-41C9-9B83-051F4C9CDE96}" srcOrd="0" destOrd="0" presId="urn:microsoft.com/office/officeart/2005/8/layout/hierarchy3"/>
    <dgm:cxn modelId="{E789E196-034C-40C1-A18B-B59FA0C41F8C}" type="presOf" srcId="{91492931-C338-480C-A466-825C3D5D3014}" destId="{018C4DAA-3CBE-4FDD-8938-1F8B479CDA38}" srcOrd="0" destOrd="0" presId="urn:microsoft.com/office/officeart/2005/8/layout/hierarchy3"/>
    <dgm:cxn modelId="{89C1FFA0-AF2E-4745-82DC-D6CF09A6183C}" srcId="{5E3EF3F4-5FEF-483D-B6CC-BD7946BBD04E}" destId="{91492931-C338-480C-A466-825C3D5D3014}" srcOrd="2" destOrd="0" parTransId="{2CFE8035-76D4-4AAD-8320-9B500E2CFC72}" sibTransId="{7CBF4E07-B0F4-45CB-9DEE-C515D94E68F8}"/>
    <dgm:cxn modelId="{352C4FA6-5B46-436A-81CF-F35A36DC5AA5}" srcId="{91492931-C338-480C-A466-825C3D5D3014}" destId="{E3882D3B-BF47-4156-8633-6BB61867A17D}" srcOrd="0" destOrd="0" parTransId="{5DA6365E-6672-4141-BC59-D0039ED36D04}" sibTransId="{2F5D1422-D246-4F43-B0F2-36E286783F8A}"/>
    <dgm:cxn modelId="{6A84DEA7-4C5F-45D4-8B1C-C3A2D85DA576}" type="presOf" srcId="{B9D3DEF3-0CED-430D-8221-D539324BC31E}" destId="{E33AF88A-34E7-41AC-9316-E1447F0F3E82}" srcOrd="0" destOrd="0" presId="urn:microsoft.com/office/officeart/2005/8/layout/hierarchy3"/>
    <dgm:cxn modelId="{E9EA89AB-E35D-4C36-B5ED-2986439BF093}" srcId="{84B8B8A8-4AA6-443A-9824-49D21386313A}" destId="{DF52F7D3-F3E4-4785-BC46-BC414D91B45E}" srcOrd="0" destOrd="0" parTransId="{B9D3DEF3-0CED-430D-8221-D539324BC31E}" sibTransId="{A9B8D855-7718-4980-A19A-F711051C6866}"/>
    <dgm:cxn modelId="{E6551DAC-4C8E-46B8-9983-2288924AEDAB}" srcId="{5E3EF3F4-5FEF-483D-B6CC-BD7946BBD04E}" destId="{A6344F02-94BE-44FC-B191-7B595A4109A6}" srcOrd="0" destOrd="0" parTransId="{ACCEE614-54AD-4048-B066-C9617325AD15}" sibTransId="{0B48D83C-4042-4902-A12C-0E7703808D8B}"/>
    <dgm:cxn modelId="{EDC0B6B7-D6C8-4C10-955C-24F59FF966CC}" type="presOf" srcId="{84B8B8A8-4AA6-443A-9824-49D21386313A}" destId="{70D8E653-07D7-4F92-84A6-58B7DBCFFDB5}" srcOrd="1" destOrd="0" presId="urn:microsoft.com/office/officeart/2005/8/layout/hierarchy3"/>
    <dgm:cxn modelId="{F4D603B8-879C-49A7-A6FF-4291DA89D6CA}" type="presOf" srcId="{E3882D3B-BF47-4156-8633-6BB61867A17D}" destId="{40345481-1115-42BA-A09E-0138A6B180E3}" srcOrd="0" destOrd="0" presId="urn:microsoft.com/office/officeart/2005/8/layout/hierarchy3"/>
    <dgm:cxn modelId="{09E21BBF-94DE-44B6-9D87-31B375335576}" type="presOf" srcId="{A6344F02-94BE-44FC-B191-7B595A4109A6}" destId="{45E5B596-4000-4DE6-B34E-22D86AC3BE41}" srcOrd="1" destOrd="0" presId="urn:microsoft.com/office/officeart/2005/8/layout/hierarchy3"/>
    <dgm:cxn modelId="{B7306DCF-08EF-4D08-A2DF-B45C3B833194}" srcId="{5E3EF3F4-5FEF-483D-B6CC-BD7946BBD04E}" destId="{84B8B8A8-4AA6-443A-9824-49D21386313A}" srcOrd="1" destOrd="0" parTransId="{43A53E11-8D82-421A-9061-A9D0CDB19FF7}" sibTransId="{79CC59FB-857E-45B9-BD67-E424492FC27C}"/>
    <dgm:cxn modelId="{F82EFDDE-A48C-4D2E-806E-FD805E74CD54}" type="presOf" srcId="{83333894-CFBD-4ADE-9CFC-E1809E40A261}" destId="{524CC305-669A-46CD-9129-09444DA5A516}" srcOrd="0" destOrd="0" presId="urn:microsoft.com/office/officeart/2005/8/layout/hierarchy3"/>
    <dgm:cxn modelId="{49CD8BEB-3BF2-472C-8FD0-A4A4F907C4AD}" type="presOf" srcId="{84B8B8A8-4AA6-443A-9824-49D21386313A}" destId="{1EA3D9C2-FB6C-420F-BCEF-19D0F7470D8B}" srcOrd="0" destOrd="0" presId="urn:microsoft.com/office/officeart/2005/8/layout/hierarchy3"/>
    <dgm:cxn modelId="{446D4DF2-2800-4094-9092-594D40A600A5}" type="presOf" srcId="{DF52F7D3-F3E4-4785-BC46-BC414D91B45E}" destId="{E5CC06AF-3FC4-41F8-B20E-3F2D26FF2EF7}" srcOrd="0" destOrd="0" presId="urn:microsoft.com/office/officeart/2005/8/layout/hierarchy3"/>
    <dgm:cxn modelId="{B6858B16-2A56-4AD1-A0B3-5B0668E21C73}" type="presParOf" srcId="{BA410E4A-FCF9-4AF7-A5F5-92E79FB9AB7B}" destId="{DD172C5E-A8AA-4A9A-988F-84AB9AE8FF6C}" srcOrd="0" destOrd="0" presId="urn:microsoft.com/office/officeart/2005/8/layout/hierarchy3"/>
    <dgm:cxn modelId="{EF42CBD0-522C-4689-B0BC-B06575606616}" type="presParOf" srcId="{DD172C5E-A8AA-4A9A-988F-84AB9AE8FF6C}" destId="{9BC773B4-1EEC-42F9-86CE-03CC99971783}" srcOrd="0" destOrd="0" presId="urn:microsoft.com/office/officeart/2005/8/layout/hierarchy3"/>
    <dgm:cxn modelId="{5D87707A-2F1A-4CE0-9609-BDD06466EA40}" type="presParOf" srcId="{9BC773B4-1EEC-42F9-86CE-03CC99971783}" destId="{8C10FEEC-832A-4F78-8608-1ECE6A9970B7}" srcOrd="0" destOrd="0" presId="urn:microsoft.com/office/officeart/2005/8/layout/hierarchy3"/>
    <dgm:cxn modelId="{378EF65F-80C9-4C68-8733-393E32EFF008}" type="presParOf" srcId="{9BC773B4-1EEC-42F9-86CE-03CC99971783}" destId="{45E5B596-4000-4DE6-B34E-22D86AC3BE41}" srcOrd="1" destOrd="0" presId="urn:microsoft.com/office/officeart/2005/8/layout/hierarchy3"/>
    <dgm:cxn modelId="{0890AFF6-40D1-4CE3-AEDE-52BC76A4396E}" type="presParOf" srcId="{DD172C5E-A8AA-4A9A-988F-84AB9AE8FF6C}" destId="{D56D1624-ACDA-4C95-A8B8-379E3746D4EA}" srcOrd="1" destOrd="0" presId="urn:microsoft.com/office/officeart/2005/8/layout/hierarchy3"/>
    <dgm:cxn modelId="{68BF28EF-8F81-4E33-AA5A-D34F2E46CEA3}" type="presParOf" srcId="{D56D1624-ACDA-4C95-A8B8-379E3746D4EA}" destId="{DB9FAD85-B94C-41C9-9B83-051F4C9CDE96}" srcOrd="0" destOrd="0" presId="urn:microsoft.com/office/officeart/2005/8/layout/hierarchy3"/>
    <dgm:cxn modelId="{0F7EF9C9-F109-419C-9141-BAC95223BF66}" type="presParOf" srcId="{D56D1624-ACDA-4C95-A8B8-379E3746D4EA}" destId="{0C38BC74-2240-4F59-B727-B7B4F089A414}" srcOrd="1" destOrd="0" presId="urn:microsoft.com/office/officeart/2005/8/layout/hierarchy3"/>
    <dgm:cxn modelId="{7C85BC16-2A91-467A-AF34-800A2839C343}" type="presParOf" srcId="{D56D1624-ACDA-4C95-A8B8-379E3746D4EA}" destId="{5091E830-DF13-4AF8-B1A7-3EA16CCD3902}" srcOrd="2" destOrd="0" presId="urn:microsoft.com/office/officeart/2005/8/layout/hierarchy3"/>
    <dgm:cxn modelId="{25A74EFC-D12A-4844-B04F-8C91E876248C}" type="presParOf" srcId="{D56D1624-ACDA-4C95-A8B8-379E3746D4EA}" destId="{524CC305-669A-46CD-9129-09444DA5A516}" srcOrd="3" destOrd="0" presId="urn:microsoft.com/office/officeart/2005/8/layout/hierarchy3"/>
    <dgm:cxn modelId="{C2E4B7A8-3310-4D19-A268-FC586411D1A5}" type="presParOf" srcId="{BA410E4A-FCF9-4AF7-A5F5-92E79FB9AB7B}" destId="{1D52461D-A16A-450B-8C5C-99CF1AB4FA6C}" srcOrd="1" destOrd="0" presId="urn:microsoft.com/office/officeart/2005/8/layout/hierarchy3"/>
    <dgm:cxn modelId="{7E8397DC-C07B-4665-95AB-C00279D2753D}" type="presParOf" srcId="{1D52461D-A16A-450B-8C5C-99CF1AB4FA6C}" destId="{E806E89F-7D16-41B5-8EE4-BEE98551B2E6}" srcOrd="0" destOrd="0" presId="urn:microsoft.com/office/officeart/2005/8/layout/hierarchy3"/>
    <dgm:cxn modelId="{E387E754-F9C1-4E9D-9178-C25E391A5FCF}" type="presParOf" srcId="{E806E89F-7D16-41B5-8EE4-BEE98551B2E6}" destId="{1EA3D9C2-FB6C-420F-BCEF-19D0F7470D8B}" srcOrd="0" destOrd="0" presId="urn:microsoft.com/office/officeart/2005/8/layout/hierarchy3"/>
    <dgm:cxn modelId="{C2A9D186-D52B-4E18-8305-4AC91EAD3952}" type="presParOf" srcId="{E806E89F-7D16-41B5-8EE4-BEE98551B2E6}" destId="{70D8E653-07D7-4F92-84A6-58B7DBCFFDB5}" srcOrd="1" destOrd="0" presId="urn:microsoft.com/office/officeart/2005/8/layout/hierarchy3"/>
    <dgm:cxn modelId="{6F920EBE-B569-4909-8A36-45044C058F17}" type="presParOf" srcId="{1D52461D-A16A-450B-8C5C-99CF1AB4FA6C}" destId="{29755421-D9A9-43EB-AFE0-3F42D6EA9D43}" srcOrd="1" destOrd="0" presId="urn:microsoft.com/office/officeart/2005/8/layout/hierarchy3"/>
    <dgm:cxn modelId="{E00904C3-A86E-411D-BC49-02442FC4F52B}" type="presParOf" srcId="{29755421-D9A9-43EB-AFE0-3F42D6EA9D43}" destId="{E33AF88A-34E7-41AC-9316-E1447F0F3E82}" srcOrd="0" destOrd="0" presId="urn:microsoft.com/office/officeart/2005/8/layout/hierarchy3"/>
    <dgm:cxn modelId="{E231C276-D58C-40B3-9D6C-04D8B67692FE}" type="presParOf" srcId="{29755421-D9A9-43EB-AFE0-3F42D6EA9D43}" destId="{E5CC06AF-3FC4-41F8-B20E-3F2D26FF2EF7}" srcOrd="1" destOrd="0" presId="urn:microsoft.com/office/officeart/2005/8/layout/hierarchy3"/>
    <dgm:cxn modelId="{DE8AE7C0-05CB-40D5-96F3-D54E599D345B}" type="presParOf" srcId="{29755421-D9A9-43EB-AFE0-3F42D6EA9D43}" destId="{06205885-98EC-4950-9DD8-75D092CDBBE4}" srcOrd="2" destOrd="0" presId="urn:microsoft.com/office/officeart/2005/8/layout/hierarchy3"/>
    <dgm:cxn modelId="{CB10E638-86CC-4043-93B1-B1F2E6483F4C}" type="presParOf" srcId="{29755421-D9A9-43EB-AFE0-3F42D6EA9D43}" destId="{1DAB2FA3-171F-4FBC-87B0-1341D0CAE512}" srcOrd="3" destOrd="0" presId="urn:microsoft.com/office/officeart/2005/8/layout/hierarchy3"/>
    <dgm:cxn modelId="{EF987E85-1A93-4CE7-B2D8-A654E5DC1DAD}" type="presParOf" srcId="{BA410E4A-FCF9-4AF7-A5F5-92E79FB9AB7B}" destId="{D0DC130F-9B9A-440E-B58A-75A870FEA45B}" srcOrd="2" destOrd="0" presId="urn:microsoft.com/office/officeart/2005/8/layout/hierarchy3"/>
    <dgm:cxn modelId="{E97E62E1-24D2-4B96-9DCD-FF2910B783AF}" type="presParOf" srcId="{D0DC130F-9B9A-440E-B58A-75A870FEA45B}" destId="{C6A6E807-006A-449C-8619-C5A69D0F5826}" srcOrd="0" destOrd="0" presId="urn:microsoft.com/office/officeart/2005/8/layout/hierarchy3"/>
    <dgm:cxn modelId="{BB82D468-4F22-49B8-9799-D9C63FD64D18}" type="presParOf" srcId="{C6A6E807-006A-449C-8619-C5A69D0F5826}" destId="{018C4DAA-3CBE-4FDD-8938-1F8B479CDA38}" srcOrd="0" destOrd="0" presId="urn:microsoft.com/office/officeart/2005/8/layout/hierarchy3"/>
    <dgm:cxn modelId="{FF273F56-3709-44D6-A9E5-6DD6D5E4D915}" type="presParOf" srcId="{C6A6E807-006A-449C-8619-C5A69D0F5826}" destId="{9333B6BF-1BF1-4C9B-83C9-A55DF830B7B9}" srcOrd="1" destOrd="0" presId="urn:microsoft.com/office/officeart/2005/8/layout/hierarchy3"/>
    <dgm:cxn modelId="{F3B7CE01-BF65-48A3-AC13-4FB295F7E395}" type="presParOf" srcId="{D0DC130F-9B9A-440E-B58A-75A870FEA45B}" destId="{915E0507-3CF8-4E9C-AD12-02554AE5165A}" srcOrd="1" destOrd="0" presId="urn:microsoft.com/office/officeart/2005/8/layout/hierarchy3"/>
    <dgm:cxn modelId="{2740871A-21BB-41BB-8586-EF0B4CFFFAFC}" type="presParOf" srcId="{915E0507-3CF8-4E9C-AD12-02554AE5165A}" destId="{27FAED22-3336-466D-85DA-5519B4129768}" srcOrd="0" destOrd="0" presId="urn:microsoft.com/office/officeart/2005/8/layout/hierarchy3"/>
    <dgm:cxn modelId="{FF3E8811-A326-4DFD-BC64-6EAD05E03C24}" type="presParOf" srcId="{915E0507-3CF8-4E9C-AD12-02554AE5165A}" destId="{40345481-1115-42BA-A09E-0138A6B180E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CCEA004D-0192-44A4-8DF4-BC5B22EFA342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6B45F09F-DE45-4C6D-9A89-B55FC713856F}">
      <dgm:prSet phldrT="[Text]"/>
      <dgm:spPr/>
      <dgm:t>
        <a:bodyPr/>
        <a:lstStyle/>
        <a:p>
          <a:r>
            <a:rPr lang="hu-HU" dirty="0">
              <a:solidFill>
                <a:schemeClr val="accent1"/>
              </a:solidFill>
            </a:rPr>
            <a:t>The European Union started as a Free Trade Union and today has 27 countries</a:t>
          </a:r>
        </a:p>
      </dgm:t>
    </dgm:pt>
    <dgm:pt modelId="{B7D5BEFB-23DA-4E4C-B008-FB515371C3CB}" type="parTrans" cxnId="{325B7360-5394-432B-B997-EC941BD6744C}">
      <dgm:prSet/>
      <dgm:spPr/>
      <dgm:t>
        <a:bodyPr/>
        <a:lstStyle/>
        <a:p>
          <a:endParaRPr lang="hu-HU"/>
        </a:p>
      </dgm:t>
    </dgm:pt>
    <dgm:pt modelId="{E7BC5D62-3590-4471-8850-C3611697A407}" type="sibTrans" cxnId="{325B7360-5394-432B-B997-EC941BD6744C}">
      <dgm:prSet/>
      <dgm:spPr/>
      <dgm:t>
        <a:bodyPr/>
        <a:lstStyle/>
        <a:p>
          <a:endParaRPr lang="hu-HU"/>
        </a:p>
      </dgm:t>
    </dgm:pt>
    <dgm:pt modelId="{D393D1A9-C315-4826-B765-1394DABCB675}">
      <dgm:prSet phldrT="[Text]"/>
      <dgm:spPr/>
      <dgm:t>
        <a:bodyPr/>
        <a:lstStyle/>
        <a:p>
          <a:r>
            <a:rPr lang="hu-HU" dirty="0"/>
            <a:t>Doesn’t know which is the strongest faction in the EU Parliament and how it differs from the EU Committee</a:t>
          </a:r>
        </a:p>
      </dgm:t>
    </dgm:pt>
    <dgm:pt modelId="{F4010B8E-C23A-4F54-9892-AC5CD266826F}" type="parTrans" cxnId="{380F860B-20B9-4F6C-A24D-C9245D2F9DF1}">
      <dgm:prSet/>
      <dgm:spPr/>
      <dgm:t>
        <a:bodyPr/>
        <a:lstStyle/>
        <a:p>
          <a:endParaRPr lang="hu-HU"/>
        </a:p>
      </dgm:t>
    </dgm:pt>
    <dgm:pt modelId="{86AFD281-8D37-43B9-B890-D62271B24B16}" type="sibTrans" cxnId="{380F860B-20B9-4F6C-A24D-C9245D2F9DF1}">
      <dgm:prSet/>
      <dgm:spPr/>
      <dgm:t>
        <a:bodyPr/>
        <a:lstStyle/>
        <a:p>
          <a:endParaRPr lang="hu-HU"/>
        </a:p>
      </dgm:t>
    </dgm:pt>
    <dgm:pt modelId="{DB827E3D-31BD-41B1-A6B0-EE889FAF5FD9}" type="pres">
      <dgm:prSet presAssocID="{CCEA004D-0192-44A4-8DF4-BC5B22EFA342}" presName="compositeShape" presStyleCnt="0">
        <dgm:presLayoutVars>
          <dgm:chMax val="2"/>
          <dgm:dir/>
          <dgm:resizeHandles val="exact"/>
        </dgm:presLayoutVars>
      </dgm:prSet>
      <dgm:spPr/>
    </dgm:pt>
    <dgm:pt modelId="{4C700ABF-0B6B-4B7E-9E91-86DBDF544739}" type="pres">
      <dgm:prSet presAssocID="{CCEA004D-0192-44A4-8DF4-BC5B22EFA342}" presName="ribbon" presStyleLbl="node1" presStyleIdx="0" presStyleCnt="1"/>
      <dgm:spPr/>
    </dgm:pt>
    <dgm:pt modelId="{87CD4616-A481-45EF-B330-C6AF49CCE8B1}" type="pres">
      <dgm:prSet presAssocID="{CCEA004D-0192-44A4-8DF4-BC5B22EFA342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837E37C-278E-4D65-A6C5-13BEADEBC1DA}" type="pres">
      <dgm:prSet presAssocID="{CCEA004D-0192-44A4-8DF4-BC5B22EFA342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3E26BE06-FCB5-4985-A07D-D16AD8E821B1}" type="presOf" srcId="{CCEA004D-0192-44A4-8DF4-BC5B22EFA342}" destId="{DB827E3D-31BD-41B1-A6B0-EE889FAF5FD9}" srcOrd="0" destOrd="0" presId="urn:microsoft.com/office/officeart/2005/8/layout/arrow6"/>
    <dgm:cxn modelId="{380F860B-20B9-4F6C-A24D-C9245D2F9DF1}" srcId="{CCEA004D-0192-44A4-8DF4-BC5B22EFA342}" destId="{D393D1A9-C315-4826-B765-1394DABCB675}" srcOrd="1" destOrd="0" parTransId="{F4010B8E-C23A-4F54-9892-AC5CD266826F}" sibTransId="{86AFD281-8D37-43B9-B890-D62271B24B16}"/>
    <dgm:cxn modelId="{325B7360-5394-432B-B997-EC941BD6744C}" srcId="{CCEA004D-0192-44A4-8DF4-BC5B22EFA342}" destId="{6B45F09F-DE45-4C6D-9A89-B55FC713856F}" srcOrd="0" destOrd="0" parTransId="{B7D5BEFB-23DA-4E4C-B008-FB515371C3CB}" sibTransId="{E7BC5D62-3590-4471-8850-C3611697A407}"/>
    <dgm:cxn modelId="{6B0F5B50-83B3-4A79-9269-8476D506021A}" type="presOf" srcId="{6B45F09F-DE45-4C6D-9A89-B55FC713856F}" destId="{87CD4616-A481-45EF-B330-C6AF49CCE8B1}" srcOrd="0" destOrd="0" presId="urn:microsoft.com/office/officeart/2005/8/layout/arrow6"/>
    <dgm:cxn modelId="{38988B75-64B1-4E76-8370-DAC5006E587B}" type="presOf" srcId="{D393D1A9-C315-4826-B765-1394DABCB675}" destId="{F837E37C-278E-4D65-A6C5-13BEADEBC1DA}" srcOrd="0" destOrd="0" presId="urn:microsoft.com/office/officeart/2005/8/layout/arrow6"/>
    <dgm:cxn modelId="{04862C64-11D5-4CEF-AE90-72554BE3A3E2}" type="presParOf" srcId="{DB827E3D-31BD-41B1-A6B0-EE889FAF5FD9}" destId="{4C700ABF-0B6B-4B7E-9E91-86DBDF544739}" srcOrd="0" destOrd="0" presId="urn:microsoft.com/office/officeart/2005/8/layout/arrow6"/>
    <dgm:cxn modelId="{2F31FD0F-F30D-4599-BDD0-84F0C602719C}" type="presParOf" srcId="{DB827E3D-31BD-41B1-A6B0-EE889FAF5FD9}" destId="{87CD4616-A481-45EF-B330-C6AF49CCE8B1}" srcOrd="1" destOrd="0" presId="urn:microsoft.com/office/officeart/2005/8/layout/arrow6"/>
    <dgm:cxn modelId="{1DAF4C92-5D70-4FA3-903A-8473665FD5B8}" type="presParOf" srcId="{DB827E3D-31BD-41B1-A6B0-EE889FAF5FD9}" destId="{F837E37C-278E-4D65-A6C5-13BEADEBC1DA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CCEA004D-0192-44A4-8DF4-BC5B22EFA342}" type="doc">
      <dgm:prSet loTypeId="urn:microsoft.com/office/officeart/2005/8/layout/arrow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6B45F09F-DE45-4C6D-9A89-B55FC713856F}">
      <dgm:prSet phldrT="[Text]"/>
      <dgm:spPr/>
      <dgm:t>
        <a:bodyPr/>
        <a:lstStyle/>
        <a:p>
          <a:r>
            <a:rPr lang="hu-HU" dirty="0">
              <a:solidFill>
                <a:schemeClr val="accent1"/>
              </a:solidFill>
            </a:rPr>
            <a:t>Joe Biden is the current president-elect of the US</a:t>
          </a:r>
        </a:p>
      </dgm:t>
    </dgm:pt>
    <dgm:pt modelId="{B7D5BEFB-23DA-4E4C-B008-FB515371C3CB}" type="parTrans" cxnId="{325B7360-5394-432B-B997-EC941BD6744C}">
      <dgm:prSet/>
      <dgm:spPr/>
      <dgm:t>
        <a:bodyPr/>
        <a:lstStyle/>
        <a:p>
          <a:endParaRPr lang="hu-HU"/>
        </a:p>
      </dgm:t>
    </dgm:pt>
    <dgm:pt modelId="{E7BC5D62-3590-4471-8850-C3611697A407}" type="sibTrans" cxnId="{325B7360-5394-432B-B997-EC941BD6744C}">
      <dgm:prSet/>
      <dgm:spPr/>
      <dgm:t>
        <a:bodyPr/>
        <a:lstStyle/>
        <a:p>
          <a:endParaRPr lang="hu-HU"/>
        </a:p>
      </dgm:t>
    </dgm:pt>
    <dgm:pt modelId="{D393D1A9-C315-4826-B765-1394DABCB675}">
      <dgm:prSet phldrT="[Text]"/>
      <dgm:spPr/>
      <dgm:t>
        <a:bodyPr/>
        <a:lstStyle/>
        <a:p>
          <a:r>
            <a:rPr lang="hu-HU" dirty="0"/>
            <a:t>Doesn’t know why mail-in votes get counted more slowly during the 2020 US election</a:t>
          </a:r>
        </a:p>
      </dgm:t>
    </dgm:pt>
    <dgm:pt modelId="{F4010B8E-C23A-4F54-9892-AC5CD266826F}" type="parTrans" cxnId="{380F860B-20B9-4F6C-A24D-C9245D2F9DF1}">
      <dgm:prSet/>
      <dgm:spPr/>
      <dgm:t>
        <a:bodyPr/>
        <a:lstStyle/>
        <a:p>
          <a:endParaRPr lang="hu-HU"/>
        </a:p>
      </dgm:t>
    </dgm:pt>
    <dgm:pt modelId="{86AFD281-8D37-43B9-B890-D62271B24B16}" type="sibTrans" cxnId="{380F860B-20B9-4F6C-A24D-C9245D2F9DF1}">
      <dgm:prSet/>
      <dgm:spPr/>
      <dgm:t>
        <a:bodyPr/>
        <a:lstStyle/>
        <a:p>
          <a:endParaRPr lang="hu-HU"/>
        </a:p>
      </dgm:t>
    </dgm:pt>
    <dgm:pt modelId="{DB827E3D-31BD-41B1-A6B0-EE889FAF5FD9}" type="pres">
      <dgm:prSet presAssocID="{CCEA004D-0192-44A4-8DF4-BC5B22EFA342}" presName="compositeShape" presStyleCnt="0">
        <dgm:presLayoutVars>
          <dgm:chMax val="2"/>
          <dgm:dir/>
          <dgm:resizeHandles val="exact"/>
        </dgm:presLayoutVars>
      </dgm:prSet>
      <dgm:spPr/>
    </dgm:pt>
    <dgm:pt modelId="{4C700ABF-0B6B-4B7E-9E91-86DBDF544739}" type="pres">
      <dgm:prSet presAssocID="{CCEA004D-0192-44A4-8DF4-BC5B22EFA342}" presName="ribbon" presStyleLbl="node1" presStyleIdx="0" presStyleCnt="1" custLinFactNeighborY="-3703"/>
      <dgm:spPr/>
    </dgm:pt>
    <dgm:pt modelId="{87CD4616-A481-45EF-B330-C6AF49CCE8B1}" type="pres">
      <dgm:prSet presAssocID="{CCEA004D-0192-44A4-8DF4-BC5B22EFA342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837E37C-278E-4D65-A6C5-13BEADEBC1DA}" type="pres">
      <dgm:prSet presAssocID="{CCEA004D-0192-44A4-8DF4-BC5B22EFA342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3E26BE06-FCB5-4985-A07D-D16AD8E821B1}" type="presOf" srcId="{CCEA004D-0192-44A4-8DF4-BC5B22EFA342}" destId="{DB827E3D-31BD-41B1-A6B0-EE889FAF5FD9}" srcOrd="0" destOrd="0" presId="urn:microsoft.com/office/officeart/2005/8/layout/arrow6"/>
    <dgm:cxn modelId="{380F860B-20B9-4F6C-A24D-C9245D2F9DF1}" srcId="{CCEA004D-0192-44A4-8DF4-BC5B22EFA342}" destId="{D393D1A9-C315-4826-B765-1394DABCB675}" srcOrd="1" destOrd="0" parTransId="{F4010B8E-C23A-4F54-9892-AC5CD266826F}" sibTransId="{86AFD281-8D37-43B9-B890-D62271B24B16}"/>
    <dgm:cxn modelId="{325B7360-5394-432B-B997-EC941BD6744C}" srcId="{CCEA004D-0192-44A4-8DF4-BC5B22EFA342}" destId="{6B45F09F-DE45-4C6D-9A89-B55FC713856F}" srcOrd="0" destOrd="0" parTransId="{B7D5BEFB-23DA-4E4C-B008-FB515371C3CB}" sibTransId="{E7BC5D62-3590-4471-8850-C3611697A407}"/>
    <dgm:cxn modelId="{6B0F5B50-83B3-4A79-9269-8476D506021A}" type="presOf" srcId="{6B45F09F-DE45-4C6D-9A89-B55FC713856F}" destId="{87CD4616-A481-45EF-B330-C6AF49CCE8B1}" srcOrd="0" destOrd="0" presId="urn:microsoft.com/office/officeart/2005/8/layout/arrow6"/>
    <dgm:cxn modelId="{38988B75-64B1-4E76-8370-DAC5006E587B}" type="presOf" srcId="{D393D1A9-C315-4826-B765-1394DABCB675}" destId="{F837E37C-278E-4D65-A6C5-13BEADEBC1DA}" srcOrd="0" destOrd="0" presId="urn:microsoft.com/office/officeart/2005/8/layout/arrow6"/>
    <dgm:cxn modelId="{04862C64-11D5-4CEF-AE90-72554BE3A3E2}" type="presParOf" srcId="{DB827E3D-31BD-41B1-A6B0-EE889FAF5FD9}" destId="{4C700ABF-0B6B-4B7E-9E91-86DBDF544739}" srcOrd="0" destOrd="0" presId="urn:microsoft.com/office/officeart/2005/8/layout/arrow6"/>
    <dgm:cxn modelId="{2F31FD0F-F30D-4599-BDD0-84F0C602719C}" type="presParOf" srcId="{DB827E3D-31BD-41B1-A6B0-EE889FAF5FD9}" destId="{87CD4616-A481-45EF-B330-C6AF49CCE8B1}" srcOrd="1" destOrd="0" presId="urn:microsoft.com/office/officeart/2005/8/layout/arrow6"/>
    <dgm:cxn modelId="{1DAF4C92-5D70-4FA3-903A-8473665FD5B8}" type="presParOf" srcId="{DB827E3D-31BD-41B1-A6B0-EE889FAF5FD9}" destId="{F837E37C-278E-4D65-A6C5-13BEADEBC1DA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B6DDF515-58A2-4BD4-94A1-8DB0A77998E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7959C905-EC59-4AB2-B72B-A8F8DC6A4346}">
      <dgm:prSet phldrT="[Text]"/>
      <dgm:spPr/>
      <dgm:t>
        <a:bodyPr/>
        <a:lstStyle/>
        <a:p>
          <a:r>
            <a:rPr lang="hu-HU" dirty="0"/>
            <a:t>Relevance</a:t>
          </a:r>
        </a:p>
      </dgm:t>
    </dgm:pt>
    <dgm:pt modelId="{945A88BE-FD0E-4E58-AAB4-1E0E49E8EBA1}" type="parTrans" cxnId="{E92B52F0-F4A0-4E60-A673-D845B7627BA3}">
      <dgm:prSet/>
      <dgm:spPr/>
      <dgm:t>
        <a:bodyPr/>
        <a:lstStyle/>
        <a:p>
          <a:endParaRPr lang="hu-HU"/>
        </a:p>
      </dgm:t>
    </dgm:pt>
    <dgm:pt modelId="{BCA9AA59-58C8-4AC4-8D16-6B1BFF995CEF}" type="sibTrans" cxnId="{E92B52F0-F4A0-4E60-A673-D845B7627BA3}">
      <dgm:prSet/>
      <dgm:spPr/>
      <dgm:t>
        <a:bodyPr/>
        <a:lstStyle/>
        <a:p>
          <a:endParaRPr lang="hu-HU"/>
        </a:p>
      </dgm:t>
    </dgm:pt>
    <dgm:pt modelId="{AAF8C7F9-A087-411A-9987-900A533189BC}">
      <dgm:prSet phldrT="[Text]"/>
      <dgm:spPr/>
      <dgm:t>
        <a:bodyPr/>
        <a:lstStyle/>
        <a:p>
          <a:r>
            <a:rPr lang="hu-HU" dirty="0"/>
            <a:t>Why to judge? </a:t>
          </a:r>
        </a:p>
      </dgm:t>
    </dgm:pt>
    <dgm:pt modelId="{708D28C5-1EEF-4B84-81DD-BC2634CDDE0E}" type="parTrans" cxnId="{7B874F8A-FC95-4B07-B90E-C2BCD3D3595B}">
      <dgm:prSet/>
      <dgm:spPr/>
      <dgm:t>
        <a:bodyPr/>
        <a:lstStyle/>
        <a:p>
          <a:endParaRPr lang="hu-HU"/>
        </a:p>
      </dgm:t>
    </dgm:pt>
    <dgm:pt modelId="{C620C0C8-2750-463D-B13B-68CD4F3B5BAE}" type="sibTrans" cxnId="{7B874F8A-FC95-4B07-B90E-C2BCD3D3595B}">
      <dgm:prSet/>
      <dgm:spPr/>
      <dgm:t>
        <a:bodyPr/>
        <a:lstStyle/>
        <a:p>
          <a:endParaRPr lang="hu-HU"/>
        </a:p>
      </dgm:t>
    </dgm:pt>
    <dgm:pt modelId="{0501F5E6-74CA-44B9-8FE6-38124EDA502A}">
      <dgm:prSet phldrT="[Text]"/>
      <dgm:spPr/>
      <dgm:t>
        <a:bodyPr/>
        <a:lstStyle/>
        <a:p>
          <a:r>
            <a:rPr lang="hu-HU" dirty="0"/>
            <a:t>Basic rules</a:t>
          </a:r>
        </a:p>
      </dgm:t>
    </dgm:pt>
    <dgm:pt modelId="{3BF6E80F-7B06-4872-ACE1-54F4A0AEBB07}" type="parTrans" cxnId="{693B6013-5423-439D-98DD-93E0BC46FA6A}">
      <dgm:prSet/>
      <dgm:spPr/>
      <dgm:t>
        <a:bodyPr/>
        <a:lstStyle/>
        <a:p>
          <a:endParaRPr lang="hu-HU"/>
        </a:p>
      </dgm:t>
    </dgm:pt>
    <dgm:pt modelId="{52F7FD47-83B5-467F-B125-81E6FC7B5899}" type="sibTrans" cxnId="{693B6013-5423-439D-98DD-93E0BC46FA6A}">
      <dgm:prSet/>
      <dgm:spPr/>
      <dgm:t>
        <a:bodyPr/>
        <a:lstStyle/>
        <a:p>
          <a:endParaRPr lang="hu-HU"/>
        </a:p>
      </dgm:t>
    </dgm:pt>
    <dgm:pt modelId="{EA3ABF3E-00B4-44A4-A7CD-FC9676546794}">
      <dgm:prSet phldrT="[Text]"/>
      <dgm:spPr/>
      <dgm:t>
        <a:bodyPr/>
        <a:lstStyle/>
        <a:p>
          <a:r>
            <a:rPr lang="hu-HU" dirty="0"/>
            <a:t>Comparing opening and closing teams</a:t>
          </a:r>
        </a:p>
      </dgm:t>
    </dgm:pt>
    <dgm:pt modelId="{7B4F0A77-CB01-485C-8C44-CDBD610397BE}" type="parTrans" cxnId="{4E8DC64F-B45C-4959-ABF1-1F55C8FB373B}">
      <dgm:prSet/>
      <dgm:spPr/>
      <dgm:t>
        <a:bodyPr/>
        <a:lstStyle/>
        <a:p>
          <a:endParaRPr lang="hu-HU"/>
        </a:p>
      </dgm:t>
    </dgm:pt>
    <dgm:pt modelId="{D3D77824-15B4-43D2-93ED-DCEA77A3C4E4}" type="sibTrans" cxnId="{4E8DC64F-B45C-4959-ABF1-1F55C8FB373B}">
      <dgm:prSet/>
      <dgm:spPr/>
      <dgm:t>
        <a:bodyPr/>
        <a:lstStyle/>
        <a:p>
          <a:endParaRPr lang="hu-HU"/>
        </a:p>
      </dgm:t>
    </dgm:pt>
    <dgm:pt modelId="{51738F4C-665E-4024-B608-2B0BDBD81FA3}">
      <dgm:prSet phldrT="[Text]"/>
      <dgm:spPr/>
      <dgm:t>
        <a:bodyPr/>
        <a:lstStyle/>
        <a:p>
          <a:r>
            <a:rPr lang="hu-HU" dirty="0"/>
            <a:t>Mentality</a:t>
          </a:r>
        </a:p>
      </dgm:t>
    </dgm:pt>
    <dgm:pt modelId="{D6A728F7-55B8-48DA-AE40-54FBF109E164}" type="parTrans" cxnId="{0F1EEC1D-DCA7-48CB-80BF-DC2D61783B30}">
      <dgm:prSet/>
      <dgm:spPr/>
      <dgm:t>
        <a:bodyPr/>
        <a:lstStyle/>
        <a:p>
          <a:endParaRPr lang="hu-HU"/>
        </a:p>
      </dgm:t>
    </dgm:pt>
    <dgm:pt modelId="{6D6ABDDD-415D-496C-A747-7B206C96D602}" type="sibTrans" cxnId="{0F1EEC1D-DCA7-48CB-80BF-DC2D61783B30}">
      <dgm:prSet/>
      <dgm:spPr/>
      <dgm:t>
        <a:bodyPr/>
        <a:lstStyle/>
        <a:p>
          <a:endParaRPr lang="hu-HU"/>
        </a:p>
      </dgm:t>
    </dgm:pt>
    <dgm:pt modelId="{C9B67923-1993-4515-AB9C-64728A27C7CE}">
      <dgm:prSet phldrT="[Text]"/>
      <dgm:spPr>
        <a:solidFill>
          <a:schemeClr val="accent2"/>
        </a:solidFill>
      </dgm:spPr>
      <dgm:t>
        <a:bodyPr/>
        <a:lstStyle/>
        <a:p>
          <a:r>
            <a:rPr lang="hu-HU" b="1" dirty="0">
              <a:solidFill>
                <a:schemeClr val="tx1"/>
              </a:solidFill>
            </a:rPr>
            <a:t>Fairness</a:t>
          </a:r>
        </a:p>
      </dgm:t>
    </dgm:pt>
    <dgm:pt modelId="{C942A135-DA74-404D-858D-516E7D0FA9E2}" type="parTrans" cxnId="{E944FE88-3251-4F75-8F01-905ADA779462}">
      <dgm:prSet/>
      <dgm:spPr/>
      <dgm:t>
        <a:bodyPr/>
        <a:lstStyle/>
        <a:p>
          <a:endParaRPr lang="hu-HU"/>
        </a:p>
      </dgm:t>
    </dgm:pt>
    <dgm:pt modelId="{F8BE4C12-2B98-4164-888C-3BBD1AC40A26}" type="sibTrans" cxnId="{E944FE88-3251-4F75-8F01-905ADA779462}">
      <dgm:prSet/>
      <dgm:spPr/>
      <dgm:t>
        <a:bodyPr/>
        <a:lstStyle/>
        <a:p>
          <a:endParaRPr lang="hu-HU"/>
        </a:p>
      </dgm:t>
    </dgm:pt>
    <dgm:pt modelId="{196496DF-4233-4158-A2B9-65EF1D1FE8B0}">
      <dgm:prSet phldrT="[Text]"/>
      <dgm:spPr/>
      <dgm:t>
        <a:bodyPr/>
        <a:lstStyle/>
        <a:p>
          <a:r>
            <a:rPr lang="hu-HU" dirty="0"/>
            <a:t>Comparing the diagonals</a:t>
          </a:r>
        </a:p>
      </dgm:t>
    </dgm:pt>
    <dgm:pt modelId="{E4170AB0-FE72-49FE-B5A7-44CAA89EA9E8}" type="parTrans" cxnId="{98851B48-FEA9-4036-945C-9445E18BEAEF}">
      <dgm:prSet/>
      <dgm:spPr/>
      <dgm:t>
        <a:bodyPr/>
        <a:lstStyle/>
        <a:p>
          <a:endParaRPr lang="hu-HU"/>
        </a:p>
      </dgm:t>
    </dgm:pt>
    <dgm:pt modelId="{4F388AB2-73D4-4209-AEC9-9070FB920697}" type="sibTrans" cxnId="{98851B48-FEA9-4036-945C-9445E18BEAEF}">
      <dgm:prSet/>
      <dgm:spPr/>
      <dgm:t>
        <a:bodyPr/>
        <a:lstStyle/>
        <a:p>
          <a:endParaRPr lang="hu-HU"/>
        </a:p>
      </dgm:t>
    </dgm:pt>
    <dgm:pt modelId="{EFD3EDA5-B842-4C5C-B844-500E606B1A3E}">
      <dgm:prSet phldrT="[Text]"/>
      <dgm:spPr/>
      <dgm:t>
        <a:bodyPr/>
        <a:lstStyle/>
        <a:p>
          <a:r>
            <a:rPr lang="hu-HU" dirty="0"/>
            <a:t>Clashpoints</a:t>
          </a:r>
        </a:p>
      </dgm:t>
    </dgm:pt>
    <dgm:pt modelId="{A4FF09F7-3830-4C8F-B514-D882BCE2C6F6}" type="parTrans" cxnId="{F9273445-7ED4-4F49-924B-5AAA1F1C96FF}">
      <dgm:prSet/>
      <dgm:spPr/>
      <dgm:t>
        <a:bodyPr/>
        <a:lstStyle/>
        <a:p>
          <a:endParaRPr lang="hu-HU"/>
        </a:p>
      </dgm:t>
    </dgm:pt>
    <dgm:pt modelId="{0125E2AC-C774-4EBA-ACC9-E1AECE6820C1}" type="sibTrans" cxnId="{F9273445-7ED4-4F49-924B-5AAA1F1C96FF}">
      <dgm:prSet/>
      <dgm:spPr/>
      <dgm:t>
        <a:bodyPr/>
        <a:lstStyle/>
        <a:p>
          <a:endParaRPr lang="hu-HU"/>
        </a:p>
      </dgm:t>
    </dgm:pt>
    <dgm:pt modelId="{77ECF783-FA8B-45A5-9913-C181C7188F09}">
      <dgm:prSet phldrT="[Text]"/>
      <dgm:spPr/>
      <dgm:t>
        <a:bodyPr/>
        <a:lstStyle/>
        <a:p>
          <a:r>
            <a:rPr lang="hu-HU" dirty="0"/>
            <a:t>Panel discussion</a:t>
          </a:r>
        </a:p>
      </dgm:t>
    </dgm:pt>
    <dgm:pt modelId="{71109872-3B6C-4BAB-901D-346B49E1407C}" type="parTrans" cxnId="{9C8287AE-49F4-47C1-9834-27F96871AB4A}">
      <dgm:prSet/>
      <dgm:spPr/>
      <dgm:t>
        <a:bodyPr/>
        <a:lstStyle/>
        <a:p>
          <a:endParaRPr lang="hu-HU"/>
        </a:p>
      </dgm:t>
    </dgm:pt>
    <dgm:pt modelId="{AECBA063-2575-477C-903D-29369D5B8922}" type="sibTrans" cxnId="{9C8287AE-49F4-47C1-9834-27F96871AB4A}">
      <dgm:prSet/>
      <dgm:spPr/>
      <dgm:t>
        <a:bodyPr/>
        <a:lstStyle/>
        <a:p>
          <a:endParaRPr lang="hu-HU"/>
        </a:p>
      </dgm:t>
    </dgm:pt>
    <dgm:pt modelId="{939168A0-EC5C-482C-9441-AD19155E0EAE}" type="pres">
      <dgm:prSet presAssocID="{B6DDF515-58A2-4BD4-94A1-8DB0A77998E0}" presName="CompostProcess" presStyleCnt="0">
        <dgm:presLayoutVars>
          <dgm:dir/>
          <dgm:resizeHandles val="exact"/>
        </dgm:presLayoutVars>
      </dgm:prSet>
      <dgm:spPr/>
    </dgm:pt>
    <dgm:pt modelId="{DB7E0478-C85C-4E7B-AE5E-2C646DF1E7AC}" type="pres">
      <dgm:prSet presAssocID="{B6DDF515-58A2-4BD4-94A1-8DB0A77998E0}" presName="arrow" presStyleLbl="bgShp" presStyleIdx="0" presStyleCnt="1"/>
      <dgm:spPr/>
    </dgm:pt>
    <dgm:pt modelId="{1E94C00E-338F-4571-A3A7-08FD1514313B}" type="pres">
      <dgm:prSet presAssocID="{B6DDF515-58A2-4BD4-94A1-8DB0A77998E0}" presName="linearProcess" presStyleCnt="0"/>
      <dgm:spPr/>
    </dgm:pt>
    <dgm:pt modelId="{CD1B28C3-873A-48EB-B236-CB4DBA82156D}" type="pres">
      <dgm:prSet presAssocID="{7959C905-EC59-4AB2-B72B-A8F8DC6A4346}" presName="textNode" presStyleLbl="node1" presStyleIdx="0" presStyleCnt="9">
        <dgm:presLayoutVars>
          <dgm:bulletEnabled val="1"/>
        </dgm:presLayoutVars>
      </dgm:prSet>
      <dgm:spPr/>
    </dgm:pt>
    <dgm:pt modelId="{15C2967F-11C0-4BC1-AC19-F30F12B4EF18}" type="pres">
      <dgm:prSet presAssocID="{BCA9AA59-58C8-4AC4-8D16-6B1BFF995CEF}" presName="sibTrans" presStyleCnt="0"/>
      <dgm:spPr/>
    </dgm:pt>
    <dgm:pt modelId="{4A3443A5-FF26-4E6D-B54A-3B1F4B0ED448}" type="pres">
      <dgm:prSet presAssocID="{AAF8C7F9-A087-411A-9987-900A533189BC}" presName="textNode" presStyleLbl="node1" presStyleIdx="1" presStyleCnt="9">
        <dgm:presLayoutVars>
          <dgm:bulletEnabled val="1"/>
        </dgm:presLayoutVars>
      </dgm:prSet>
      <dgm:spPr/>
    </dgm:pt>
    <dgm:pt modelId="{7B755ABC-C200-4DEC-A29C-E5E3BC365797}" type="pres">
      <dgm:prSet presAssocID="{C620C0C8-2750-463D-B13B-68CD4F3B5BAE}" presName="sibTrans" presStyleCnt="0"/>
      <dgm:spPr/>
    </dgm:pt>
    <dgm:pt modelId="{E21AD505-8745-4A63-A502-AEDB70B7159D}" type="pres">
      <dgm:prSet presAssocID="{0501F5E6-74CA-44B9-8FE6-38124EDA502A}" presName="textNode" presStyleLbl="node1" presStyleIdx="2" presStyleCnt="9">
        <dgm:presLayoutVars>
          <dgm:bulletEnabled val="1"/>
        </dgm:presLayoutVars>
      </dgm:prSet>
      <dgm:spPr/>
    </dgm:pt>
    <dgm:pt modelId="{4BD8B512-69F7-44E1-B1C7-EF1D3F038104}" type="pres">
      <dgm:prSet presAssocID="{52F7FD47-83B5-467F-B125-81E6FC7B5899}" presName="sibTrans" presStyleCnt="0"/>
      <dgm:spPr/>
    </dgm:pt>
    <dgm:pt modelId="{CCFC9A00-75D9-4566-85AD-4E1921E96DFE}" type="pres">
      <dgm:prSet presAssocID="{51738F4C-665E-4024-B608-2B0BDBD81FA3}" presName="textNode" presStyleLbl="node1" presStyleIdx="3" presStyleCnt="9">
        <dgm:presLayoutVars>
          <dgm:bulletEnabled val="1"/>
        </dgm:presLayoutVars>
      </dgm:prSet>
      <dgm:spPr/>
    </dgm:pt>
    <dgm:pt modelId="{AC343E0D-F4FC-4178-8A09-D31E5CD78208}" type="pres">
      <dgm:prSet presAssocID="{6D6ABDDD-415D-496C-A747-7B206C96D602}" presName="sibTrans" presStyleCnt="0"/>
      <dgm:spPr/>
    </dgm:pt>
    <dgm:pt modelId="{80E466BF-B974-415B-8BCF-FAD79D9BCB7E}" type="pres">
      <dgm:prSet presAssocID="{C9B67923-1993-4515-AB9C-64728A27C7CE}" presName="textNode" presStyleLbl="node1" presStyleIdx="4" presStyleCnt="9">
        <dgm:presLayoutVars>
          <dgm:bulletEnabled val="1"/>
        </dgm:presLayoutVars>
      </dgm:prSet>
      <dgm:spPr/>
    </dgm:pt>
    <dgm:pt modelId="{A34DE95D-DB4A-4B1F-AFA2-8E62ABEE1FAE}" type="pres">
      <dgm:prSet presAssocID="{F8BE4C12-2B98-4164-888C-3BBD1AC40A26}" presName="sibTrans" presStyleCnt="0"/>
      <dgm:spPr/>
    </dgm:pt>
    <dgm:pt modelId="{A9D0A971-D692-485C-A57A-87A757E4865A}" type="pres">
      <dgm:prSet presAssocID="{EA3ABF3E-00B4-44A4-A7CD-FC9676546794}" presName="textNode" presStyleLbl="node1" presStyleIdx="5" presStyleCnt="9">
        <dgm:presLayoutVars>
          <dgm:bulletEnabled val="1"/>
        </dgm:presLayoutVars>
      </dgm:prSet>
      <dgm:spPr/>
    </dgm:pt>
    <dgm:pt modelId="{785460C6-2A4E-4E9B-9DE8-1CAD8F95FC7E}" type="pres">
      <dgm:prSet presAssocID="{D3D77824-15B4-43D2-93ED-DCEA77A3C4E4}" presName="sibTrans" presStyleCnt="0"/>
      <dgm:spPr/>
    </dgm:pt>
    <dgm:pt modelId="{2F7195CF-C25E-4E72-A12D-CCF0133072D8}" type="pres">
      <dgm:prSet presAssocID="{196496DF-4233-4158-A2B9-65EF1D1FE8B0}" presName="textNode" presStyleLbl="node1" presStyleIdx="6" presStyleCnt="9">
        <dgm:presLayoutVars>
          <dgm:bulletEnabled val="1"/>
        </dgm:presLayoutVars>
      </dgm:prSet>
      <dgm:spPr/>
    </dgm:pt>
    <dgm:pt modelId="{98F42F97-0A21-4A55-BDC1-1756C392BC0E}" type="pres">
      <dgm:prSet presAssocID="{4F388AB2-73D4-4209-AEC9-9070FB920697}" presName="sibTrans" presStyleCnt="0"/>
      <dgm:spPr/>
    </dgm:pt>
    <dgm:pt modelId="{75C071EC-9509-4C52-8337-CCB28DB93344}" type="pres">
      <dgm:prSet presAssocID="{EFD3EDA5-B842-4C5C-B844-500E606B1A3E}" presName="textNode" presStyleLbl="node1" presStyleIdx="7" presStyleCnt="9">
        <dgm:presLayoutVars>
          <dgm:bulletEnabled val="1"/>
        </dgm:presLayoutVars>
      </dgm:prSet>
      <dgm:spPr/>
    </dgm:pt>
    <dgm:pt modelId="{7521776A-72DB-4653-A7EB-4EEC6C06D4C4}" type="pres">
      <dgm:prSet presAssocID="{0125E2AC-C774-4EBA-ACC9-E1AECE6820C1}" presName="sibTrans" presStyleCnt="0"/>
      <dgm:spPr/>
    </dgm:pt>
    <dgm:pt modelId="{625D6882-6F86-4DE3-AD3F-0689A6CACEB3}" type="pres">
      <dgm:prSet presAssocID="{77ECF783-FA8B-45A5-9913-C181C7188F09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693B6013-5423-439D-98DD-93E0BC46FA6A}" srcId="{B6DDF515-58A2-4BD4-94A1-8DB0A77998E0}" destId="{0501F5E6-74CA-44B9-8FE6-38124EDA502A}" srcOrd="2" destOrd="0" parTransId="{3BF6E80F-7B06-4872-ACE1-54F4A0AEBB07}" sibTransId="{52F7FD47-83B5-467F-B125-81E6FC7B5899}"/>
    <dgm:cxn modelId="{0F1EEC1D-DCA7-48CB-80BF-DC2D61783B30}" srcId="{B6DDF515-58A2-4BD4-94A1-8DB0A77998E0}" destId="{51738F4C-665E-4024-B608-2B0BDBD81FA3}" srcOrd="3" destOrd="0" parTransId="{D6A728F7-55B8-48DA-AE40-54FBF109E164}" sibTransId="{6D6ABDDD-415D-496C-A747-7B206C96D602}"/>
    <dgm:cxn modelId="{CCFAF822-56A2-49BC-9F13-0A5CEAEDA82B}" type="presOf" srcId="{EFD3EDA5-B842-4C5C-B844-500E606B1A3E}" destId="{75C071EC-9509-4C52-8337-CCB28DB93344}" srcOrd="0" destOrd="0" presId="urn:microsoft.com/office/officeart/2005/8/layout/hProcess9"/>
    <dgm:cxn modelId="{F9273445-7ED4-4F49-924B-5AAA1F1C96FF}" srcId="{B6DDF515-58A2-4BD4-94A1-8DB0A77998E0}" destId="{EFD3EDA5-B842-4C5C-B844-500E606B1A3E}" srcOrd="7" destOrd="0" parTransId="{A4FF09F7-3830-4C8F-B514-D882BCE2C6F6}" sibTransId="{0125E2AC-C774-4EBA-ACC9-E1AECE6820C1}"/>
    <dgm:cxn modelId="{98851B48-FEA9-4036-945C-9445E18BEAEF}" srcId="{B6DDF515-58A2-4BD4-94A1-8DB0A77998E0}" destId="{196496DF-4233-4158-A2B9-65EF1D1FE8B0}" srcOrd="6" destOrd="0" parTransId="{E4170AB0-FE72-49FE-B5A7-44CAA89EA9E8}" sibTransId="{4F388AB2-73D4-4209-AEC9-9070FB920697}"/>
    <dgm:cxn modelId="{A8A1D06C-7E1B-4335-BC5C-5EB617C68857}" type="presOf" srcId="{77ECF783-FA8B-45A5-9913-C181C7188F09}" destId="{625D6882-6F86-4DE3-AD3F-0689A6CACEB3}" srcOrd="0" destOrd="0" presId="urn:microsoft.com/office/officeart/2005/8/layout/hProcess9"/>
    <dgm:cxn modelId="{4E8DC64F-B45C-4959-ABF1-1F55C8FB373B}" srcId="{B6DDF515-58A2-4BD4-94A1-8DB0A77998E0}" destId="{EA3ABF3E-00B4-44A4-A7CD-FC9676546794}" srcOrd="5" destOrd="0" parTransId="{7B4F0A77-CB01-485C-8C44-CDBD610397BE}" sibTransId="{D3D77824-15B4-43D2-93ED-DCEA77A3C4E4}"/>
    <dgm:cxn modelId="{9BBA8782-6B15-4C2F-96C5-35E31EC1B8E3}" type="presOf" srcId="{AAF8C7F9-A087-411A-9987-900A533189BC}" destId="{4A3443A5-FF26-4E6D-B54A-3B1F4B0ED448}" srcOrd="0" destOrd="0" presId="urn:microsoft.com/office/officeart/2005/8/layout/hProcess9"/>
    <dgm:cxn modelId="{E944FE88-3251-4F75-8F01-905ADA779462}" srcId="{B6DDF515-58A2-4BD4-94A1-8DB0A77998E0}" destId="{C9B67923-1993-4515-AB9C-64728A27C7CE}" srcOrd="4" destOrd="0" parTransId="{C942A135-DA74-404D-858D-516E7D0FA9E2}" sibTransId="{F8BE4C12-2B98-4164-888C-3BBD1AC40A26}"/>
    <dgm:cxn modelId="{7B874F8A-FC95-4B07-B90E-C2BCD3D3595B}" srcId="{B6DDF515-58A2-4BD4-94A1-8DB0A77998E0}" destId="{AAF8C7F9-A087-411A-9987-900A533189BC}" srcOrd="1" destOrd="0" parTransId="{708D28C5-1EEF-4B84-81DD-BC2634CDDE0E}" sibTransId="{C620C0C8-2750-463D-B13B-68CD4F3B5BAE}"/>
    <dgm:cxn modelId="{8C5E829F-2BC2-46F7-8175-2AEE6E0E6454}" type="presOf" srcId="{0501F5E6-74CA-44B9-8FE6-38124EDA502A}" destId="{E21AD505-8745-4A63-A502-AEDB70B7159D}" srcOrd="0" destOrd="0" presId="urn:microsoft.com/office/officeart/2005/8/layout/hProcess9"/>
    <dgm:cxn modelId="{70FA2EA1-DD46-4E0A-8704-1B020B712C7B}" type="presOf" srcId="{51738F4C-665E-4024-B608-2B0BDBD81FA3}" destId="{CCFC9A00-75D9-4566-85AD-4E1921E96DFE}" srcOrd="0" destOrd="0" presId="urn:microsoft.com/office/officeart/2005/8/layout/hProcess9"/>
    <dgm:cxn modelId="{481C84AE-C6FD-4D1C-A701-951ADF0FD07F}" type="presOf" srcId="{7959C905-EC59-4AB2-B72B-A8F8DC6A4346}" destId="{CD1B28C3-873A-48EB-B236-CB4DBA82156D}" srcOrd="0" destOrd="0" presId="urn:microsoft.com/office/officeart/2005/8/layout/hProcess9"/>
    <dgm:cxn modelId="{9C8287AE-49F4-47C1-9834-27F96871AB4A}" srcId="{B6DDF515-58A2-4BD4-94A1-8DB0A77998E0}" destId="{77ECF783-FA8B-45A5-9913-C181C7188F09}" srcOrd="8" destOrd="0" parTransId="{71109872-3B6C-4BAB-901D-346B49E1407C}" sibTransId="{AECBA063-2575-477C-903D-29369D5B8922}"/>
    <dgm:cxn modelId="{CE1167B8-AEBF-4A4B-B8F5-B2C58426617F}" type="presOf" srcId="{EA3ABF3E-00B4-44A4-A7CD-FC9676546794}" destId="{A9D0A971-D692-485C-A57A-87A757E4865A}" srcOrd="0" destOrd="0" presId="urn:microsoft.com/office/officeart/2005/8/layout/hProcess9"/>
    <dgm:cxn modelId="{925B3FEB-3760-41CB-9B67-E6AB8E8222AF}" type="presOf" srcId="{C9B67923-1993-4515-AB9C-64728A27C7CE}" destId="{80E466BF-B974-415B-8BCF-FAD79D9BCB7E}" srcOrd="0" destOrd="0" presId="urn:microsoft.com/office/officeart/2005/8/layout/hProcess9"/>
    <dgm:cxn modelId="{E92B52F0-F4A0-4E60-A673-D845B7627BA3}" srcId="{B6DDF515-58A2-4BD4-94A1-8DB0A77998E0}" destId="{7959C905-EC59-4AB2-B72B-A8F8DC6A4346}" srcOrd="0" destOrd="0" parTransId="{945A88BE-FD0E-4E58-AAB4-1E0E49E8EBA1}" sibTransId="{BCA9AA59-58C8-4AC4-8D16-6B1BFF995CEF}"/>
    <dgm:cxn modelId="{FEE083FB-F2FD-4088-9289-7340C6E46A05}" type="presOf" srcId="{B6DDF515-58A2-4BD4-94A1-8DB0A77998E0}" destId="{939168A0-EC5C-482C-9441-AD19155E0EAE}" srcOrd="0" destOrd="0" presId="urn:microsoft.com/office/officeart/2005/8/layout/hProcess9"/>
    <dgm:cxn modelId="{FE445FFE-F9A3-4169-B5F0-CBC74C4520F4}" type="presOf" srcId="{196496DF-4233-4158-A2B9-65EF1D1FE8B0}" destId="{2F7195CF-C25E-4E72-A12D-CCF0133072D8}" srcOrd="0" destOrd="0" presId="urn:microsoft.com/office/officeart/2005/8/layout/hProcess9"/>
    <dgm:cxn modelId="{676FA5FE-5B0A-4408-A126-9FF350C5AC7B}" type="presParOf" srcId="{939168A0-EC5C-482C-9441-AD19155E0EAE}" destId="{DB7E0478-C85C-4E7B-AE5E-2C646DF1E7AC}" srcOrd="0" destOrd="0" presId="urn:microsoft.com/office/officeart/2005/8/layout/hProcess9"/>
    <dgm:cxn modelId="{15C39E87-162E-4FAA-A0FF-42BAF5539E56}" type="presParOf" srcId="{939168A0-EC5C-482C-9441-AD19155E0EAE}" destId="{1E94C00E-338F-4571-A3A7-08FD1514313B}" srcOrd="1" destOrd="0" presId="urn:microsoft.com/office/officeart/2005/8/layout/hProcess9"/>
    <dgm:cxn modelId="{D7B033C6-7142-4FAB-81BF-08FBB40028B1}" type="presParOf" srcId="{1E94C00E-338F-4571-A3A7-08FD1514313B}" destId="{CD1B28C3-873A-48EB-B236-CB4DBA82156D}" srcOrd="0" destOrd="0" presId="urn:microsoft.com/office/officeart/2005/8/layout/hProcess9"/>
    <dgm:cxn modelId="{CD0A84C0-4968-4053-BE24-EC3DE9A128BF}" type="presParOf" srcId="{1E94C00E-338F-4571-A3A7-08FD1514313B}" destId="{15C2967F-11C0-4BC1-AC19-F30F12B4EF18}" srcOrd="1" destOrd="0" presId="urn:microsoft.com/office/officeart/2005/8/layout/hProcess9"/>
    <dgm:cxn modelId="{8BD585F8-C140-41FA-90CB-706F84F40A7D}" type="presParOf" srcId="{1E94C00E-338F-4571-A3A7-08FD1514313B}" destId="{4A3443A5-FF26-4E6D-B54A-3B1F4B0ED448}" srcOrd="2" destOrd="0" presId="urn:microsoft.com/office/officeart/2005/8/layout/hProcess9"/>
    <dgm:cxn modelId="{318376F9-4C20-4035-BBEC-066B6DD68BE6}" type="presParOf" srcId="{1E94C00E-338F-4571-A3A7-08FD1514313B}" destId="{7B755ABC-C200-4DEC-A29C-E5E3BC365797}" srcOrd="3" destOrd="0" presId="urn:microsoft.com/office/officeart/2005/8/layout/hProcess9"/>
    <dgm:cxn modelId="{77ECAA8E-9E47-4B59-952B-D9830B717DCF}" type="presParOf" srcId="{1E94C00E-338F-4571-A3A7-08FD1514313B}" destId="{E21AD505-8745-4A63-A502-AEDB70B7159D}" srcOrd="4" destOrd="0" presId="urn:microsoft.com/office/officeart/2005/8/layout/hProcess9"/>
    <dgm:cxn modelId="{93C493E3-0068-4BC2-9E89-6A5E7F31D6A7}" type="presParOf" srcId="{1E94C00E-338F-4571-A3A7-08FD1514313B}" destId="{4BD8B512-69F7-44E1-B1C7-EF1D3F038104}" srcOrd="5" destOrd="0" presId="urn:microsoft.com/office/officeart/2005/8/layout/hProcess9"/>
    <dgm:cxn modelId="{E029A68F-1C04-49C6-8302-1FE49825DAA3}" type="presParOf" srcId="{1E94C00E-338F-4571-A3A7-08FD1514313B}" destId="{CCFC9A00-75D9-4566-85AD-4E1921E96DFE}" srcOrd="6" destOrd="0" presId="urn:microsoft.com/office/officeart/2005/8/layout/hProcess9"/>
    <dgm:cxn modelId="{DFAFB31E-1EC7-48AC-86A2-42372C5D2EC6}" type="presParOf" srcId="{1E94C00E-338F-4571-A3A7-08FD1514313B}" destId="{AC343E0D-F4FC-4178-8A09-D31E5CD78208}" srcOrd="7" destOrd="0" presId="urn:microsoft.com/office/officeart/2005/8/layout/hProcess9"/>
    <dgm:cxn modelId="{7B0E00BA-6E7E-436D-810D-B77EA68720EB}" type="presParOf" srcId="{1E94C00E-338F-4571-A3A7-08FD1514313B}" destId="{80E466BF-B974-415B-8BCF-FAD79D9BCB7E}" srcOrd="8" destOrd="0" presId="urn:microsoft.com/office/officeart/2005/8/layout/hProcess9"/>
    <dgm:cxn modelId="{F3CFDBA4-164B-4337-82FE-19822D1C49F1}" type="presParOf" srcId="{1E94C00E-338F-4571-A3A7-08FD1514313B}" destId="{A34DE95D-DB4A-4B1F-AFA2-8E62ABEE1FAE}" srcOrd="9" destOrd="0" presId="urn:microsoft.com/office/officeart/2005/8/layout/hProcess9"/>
    <dgm:cxn modelId="{EBA6CB74-C93A-4357-BC93-48A031866658}" type="presParOf" srcId="{1E94C00E-338F-4571-A3A7-08FD1514313B}" destId="{A9D0A971-D692-485C-A57A-87A757E4865A}" srcOrd="10" destOrd="0" presId="urn:microsoft.com/office/officeart/2005/8/layout/hProcess9"/>
    <dgm:cxn modelId="{C569C9D8-181B-4B58-94EE-B07F17CDB1FE}" type="presParOf" srcId="{1E94C00E-338F-4571-A3A7-08FD1514313B}" destId="{785460C6-2A4E-4E9B-9DE8-1CAD8F95FC7E}" srcOrd="11" destOrd="0" presId="urn:microsoft.com/office/officeart/2005/8/layout/hProcess9"/>
    <dgm:cxn modelId="{CB074CA0-E706-43DD-B689-EF5D5F338E1F}" type="presParOf" srcId="{1E94C00E-338F-4571-A3A7-08FD1514313B}" destId="{2F7195CF-C25E-4E72-A12D-CCF0133072D8}" srcOrd="12" destOrd="0" presId="urn:microsoft.com/office/officeart/2005/8/layout/hProcess9"/>
    <dgm:cxn modelId="{6E1A1228-EB8F-4F03-ACE5-E3E9751FD4E1}" type="presParOf" srcId="{1E94C00E-338F-4571-A3A7-08FD1514313B}" destId="{98F42F97-0A21-4A55-BDC1-1756C392BC0E}" srcOrd="13" destOrd="0" presId="urn:microsoft.com/office/officeart/2005/8/layout/hProcess9"/>
    <dgm:cxn modelId="{9F3AAB2B-E22E-4074-9E23-8865152EE492}" type="presParOf" srcId="{1E94C00E-338F-4571-A3A7-08FD1514313B}" destId="{75C071EC-9509-4C52-8337-CCB28DB93344}" srcOrd="14" destOrd="0" presId="urn:microsoft.com/office/officeart/2005/8/layout/hProcess9"/>
    <dgm:cxn modelId="{F47C0803-EAC2-41D0-A0F4-A98880785897}" type="presParOf" srcId="{1E94C00E-338F-4571-A3A7-08FD1514313B}" destId="{7521776A-72DB-4653-A7EB-4EEC6C06D4C4}" srcOrd="15" destOrd="0" presId="urn:microsoft.com/office/officeart/2005/8/layout/hProcess9"/>
    <dgm:cxn modelId="{2CDD615E-A59D-49B4-AF1B-1D942ED4D7A2}" type="presParOf" srcId="{1E94C00E-338F-4571-A3A7-08FD1514313B}" destId="{625D6882-6F86-4DE3-AD3F-0689A6CACEB3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B6DDF515-58A2-4BD4-94A1-8DB0A77998E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7959C905-EC59-4AB2-B72B-A8F8DC6A4346}">
      <dgm:prSet phldrT="[Text]"/>
      <dgm:spPr/>
      <dgm:t>
        <a:bodyPr/>
        <a:lstStyle/>
        <a:p>
          <a:r>
            <a:rPr lang="hu-HU" dirty="0"/>
            <a:t>Relevance</a:t>
          </a:r>
        </a:p>
      </dgm:t>
    </dgm:pt>
    <dgm:pt modelId="{945A88BE-FD0E-4E58-AAB4-1E0E49E8EBA1}" type="parTrans" cxnId="{E92B52F0-F4A0-4E60-A673-D845B7627BA3}">
      <dgm:prSet/>
      <dgm:spPr/>
      <dgm:t>
        <a:bodyPr/>
        <a:lstStyle/>
        <a:p>
          <a:endParaRPr lang="hu-HU"/>
        </a:p>
      </dgm:t>
    </dgm:pt>
    <dgm:pt modelId="{BCA9AA59-58C8-4AC4-8D16-6B1BFF995CEF}" type="sibTrans" cxnId="{E92B52F0-F4A0-4E60-A673-D845B7627BA3}">
      <dgm:prSet/>
      <dgm:spPr/>
      <dgm:t>
        <a:bodyPr/>
        <a:lstStyle/>
        <a:p>
          <a:endParaRPr lang="hu-HU"/>
        </a:p>
      </dgm:t>
    </dgm:pt>
    <dgm:pt modelId="{AAF8C7F9-A087-411A-9987-900A533189BC}">
      <dgm:prSet phldrT="[Text]"/>
      <dgm:spPr/>
      <dgm:t>
        <a:bodyPr/>
        <a:lstStyle/>
        <a:p>
          <a:r>
            <a:rPr lang="hu-HU" dirty="0"/>
            <a:t>Why to judge? </a:t>
          </a:r>
        </a:p>
      </dgm:t>
    </dgm:pt>
    <dgm:pt modelId="{708D28C5-1EEF-4B84-81DD-BC2634CDDE0E}" type="parTrans" cxnId="{7B874F8A-FC95-4B07-B90E-C2BCD3D3595B}">
      <dgm:prSet/>
      <dgm:spPr/>
      <dgm:t>
        <a:bodyPr/>
        <a:lstStyle/>
        <a:p>
          <a:endParaRPr lang="hu-HU"/>
        </a:p>
      </dgm:t>
    </dgm:pt>
    <dgm:pt modelId="{C620C0C8-2750-463D-B13B-68CD4F3B5BAE}" type="sibTrans" cxnId="{7B874F8A-FC95-4B07-B90E-C2BCD3D3595B}">
      <dgm:prSet/>
      <dgm:spPr/>
      <dgm:t>
        <a:bodyPr/>
        <a:lstStyle/>
        <a:p>
          <a:endParaRPr lang="hu-HU"/>
        </a:p>
      </dgm:t>
    </dgm:pt>
    <dgm:pt modelId="{0501F5E6-74CA-44B9-8FE6-38124EDA502A}">
      <dgm:prSet phldrT="[Text]"/>
      <dgm:spPr/>
      <dgm:t>
        <a:bodyPr/>
        <a:lstStyle/>
        <a:p>
          <a:r>
            <a:rPr lang="hu-HU" dirty="0"/>
            <a:t>Basic rules</a:t>
          </a:r>
        </a:p>
      </dgm:t>
    </dgm:pt>
    <dgm:pt modelId="{3BF6E80F-7B06-4872-ACE1-54F4A0AEBB07}" type="parTrans" cxnId="{693B6013-5423-439D-98DD-93E0BC46FA6A}">
      <dgm:prSet/>
      <dgm:spPr/>
      <dgm:t>
        <a:bodyPr/>
        <a:lstStyle/>
        <a:p>
          <a:endParaRPr lang="hu-HU"/>
        </a:p>
      </dgm:t>
    </dgm:pt>
    <dgm:pt modelId="{52F7FD47-83B5-467F-B125-81E6FC7B5899}" type="sibTrans" cxnId="{693B6013-5423-439D-98DD-93E0BC46FA6A}">
      <dgm:prSet/>
      <dgm:spPr/>
      <dgm:t>
        <a:bodyPr/>
        <a:lstStyle/>
        <a:p>
          <a:endParaRPr lang="hu-HU"/>
        </a:p>
      </dgm:t>
    </dgm:pt>
    <dgm:pt modelId="{EA3ABF3E-00B4-44A4-A7CD-FC9676546794}">
      <dgm:prSet phldrT="[Text]"/>
      <dgm:spPr>
        <a:solidFill>
          <a:schemeClr val="accent2"/>
        </a:solidFill>
      </dgm:spPr>
      <dgm:t>
        <a:bodyPr/>
        <a:lstStyle/>
        <a:p>
          <a:r>
            <a:rPr lang="hu-HU" b="1" dirty="0">
              <a:solidFill>
                <a:schemeClr val="tx1"/>
              </a:solidFill>
            </a:rPr>
            <a:t>Comparing opening and closing teams</a:t>
          </a:r>
        </a:p>
      </dgm:t>
    </dgm:pt>
    <dgm:pt modelId="{7B4F0A77-CB01-485C-8C44-CDBD610397BE}" type="parTrans" cxnId="{4E8DC64F-B45C-4959-ABF1-1F55C8FB373B}">
      <dgm:prSet/>
      <dgm:spPr/>
      <dgm:t>
        <a:bodyPr/>
        <a:lstStyle/>
        <a:p>
          <a:endParaRPr lang="hu-HU"/>
        </a:p>
      </dgm:t>
    </dgm:pt>
    <dgm:pt modelId="{D3D77824-15B4-43D2-93ED-DCEA77A3C4E4}" type="sibTrans" cxnId="{4E8DC64F-B45C-4959-ABF1-1F55C8FB373B}">
      <dgm:prSet/>
      <dgm:spPr/>
      <dgm:t>
        <a:bodyPr/>
        <a:lstStyle/>
        <a:p>
          <a:endParaRPr lang="hu-HU"/>
        </a:p>
      </dgm:t>
    </dgm:pt>
    <dgm:pt modelId="{51738F4C-665E-4024-B608-2B0BDBD81FA3}">
      <dgm:prSet phldrT="[Text]"/>
      <dgm:spPr/>
      <dgm:t>
        <a:bodyPr/>
        <a:lstStyle/>
        <a:p>
          <a:r>
            <a:rPr lang="hu-HU" dirty="0"/>
            <a:t>Mentality</a:t>
          </a:r>
        </a:p>
      </dgm:t>
    </dgm:pt>
    <dgm:pt modelId="{D6A728F7-55B8-48DA-AE40-54FBF109E164}" type="parTrans" cxnId="{0F1EEC1D-DCA7-48CB-80BF-DC2D61783B30}">
      <dgm:prSet/>
      <dgm:spPr/>
      <dgm:t>
        <a:bodyPr/>
        <a:lstStyle/>
        <a:p>
          <a:endParaRPr lang="hu-HU"/>
        </a:p>
      </dgm:t>
    </dgm:pt>
    <dgm:pt modelId="{6D6ABDDD-415D-496C-A747-7B206C96D602}" type="sibTrans" cxnId="{0F1EEC1D-DCA7-48CB-80BF-DC2D61783B30}">
      <dgm:prSet/>
      <dgm:spPr/>
      <dgm:t>
        <a:bodyPr/>
        <a:lstStyle/>
        <a:p>
          <a:endParaRPr lang="hu-HU"/>
        </a:p>
      </dgm:t>
    </dgm:pt>
    <dgm:pt modelId="{C9B67923-1993-4515-AB9C-64728A27C7CE}">
      <dgm:prSet phldrT="[Text]"/>
      <dgm:spPr/>
      <dgm:t>
        <a:bodyPr/>
        <a:lstStyle/>
        <a:p>
          <a:r>
            <a:rPr lang="hu-HU" dirty="0"/>
            <a:t>Fairness</a:t>
          </a:r>
        </a:p>
      </dgm:t>
    </dgm:pt>
    <dgm:pt modelId="{C942A135-DA74-404D-858D-516E7D0FA9E2}" type="parTrans" cxnId="{E944FE88-3251-4F75-8F01-905ADA779462}">
      <dgm:prSet/>
      <dgm:spPr/>
      <dgm:t>
        <a:bodyPr/>
        <a:lstStyle/>
        <a:p>
          <a:endParaRPr lang="hu-HU"/>
        </a:p>
      </dgm:t>
    </dgm:pt>
    <dgm:pt modelId="{F8BE4C12-2B98-4164-888C-3BBD1AC40A26}" type="sibTrans" cxnId="{E944FE88-3251-4F75-8F01-905ADA779462}">
      <dgm:prSet/>
      <dgm:spPr/>
      <dgm:t>
        <a:bodyPr/>
        <a:lstStyle/>
        <a:p>
          <a:endParaRPr lang="hu-HU"/>
        </a:p>
      </dgm:t>
    </dgm:pt>
    <dgm:pt modelId="{196496DF-4233-4158-A2B9-65EF1D1FE8B0}">
      <dgm:prSet phldrT="[Text]"/>
      <dgm:spPr/>
      <dgm:t>
        <a:bodyPr/>
        <a:lstStyle/>
        <a:p>
          <a:r>
            <a:rPr lang="hu-HU" dirty="0"/>
            <a:t>Comparing the diagonals</a:t>
          </a:r>
        </a:p>
      </dgm:t>
    </dgm:pt>
    <dgm:pt modelId="{E4170AB0-FE72-49FE-B5A7-44CAA89EA9E8}" type="parTrans" cxnId="{98851B48-FEA9-4036-945C-9445E18BEAEF}">
      <dgm:prSet/>
      <dgm:spPr/>
      <dgm:t>
        <a:bodyPr/>
        <a:lstStyle/>
        <a:p>
          <a:endParaRPr lang="hu-HU"/>
        </a:p>
      </dgm:t>
    </dgm:pt>
    <dgm:pt modelId="{4F388AB2-73D4-4209-AEC9-9070FB920697}" type="sibTrans" cxnId="{98851B48-FEA9-4036-945C-9445E18BEAEF}">
      <dgm:prSet/>
      <dgm:spPr/>
      <dgm:t>
        <a:bodyPr/>
        <a:lstStyle/>
        <a:p>
          <a:endParaRPr lang="hu-HU"/>
        </a:p>
      </dgm:t>
    </dgm:pt>
    <dgm:pt modelId="{EFD3EDA5-B842-4C5C-B844-500E606B1A3E}">
      <dgm:prSet phldrT="[Text]"/>
      <dgm:spPr/>
      <dgm:t>
        <a:bodyPr/>
        <a:lstStyle/>
        <a:p>
          <a:r>
            <a:rPr lang="hu-HU" dirty="0"/>
            <a:t>Clashpoints</a:t>
          </a:r>
        </a:p>
      </dgm:t>
    </dgm:pt>
    <dgm:pt modelId="{A4FF09F7-3830-4C8F-B514-D882BCE2C6F6}" type="parTrans" cxnId="{F9273445-7ED4-4F49-924B-5AAA1F1C96FF}">
      <dgm:prSet/>
      <dgm:spPr/>
      <dgm:t>
        <a:bodyPr/>
        <a:lstStyle/>
        <a:p>
          <a:endParaRPr lang="hu-HU"/>
        </a:p>
      </dgm:t>
    </dgm:pt>
    <dgm:pt modelId="{0125E2AC-C774-4EBA-ACC9-E1AECE6820C1}" type="sibTrans" cxnId="{F9273445-7ED4-4F49-924B-5AAA1F1C96FF}">
      <dgm:prSet/>
      <dgm:spPr/>
      <dgm:t>
        <a:bodyPr/>
        <a:lstStyle/>
        <a:p>
          <a:endParaRPr lang="hu-HU"/>
        </a:p>
      </dgm:t>
    </dgm:pt>
    <dgm:pt modelId="{77ECF783-FA8B-45A5-9913-C181C7188F09}">
      <dgm:prSet phldrT="[Text]"/>
      <dgm:spPr/>
      <dgm:t>
        <a:bodyPr/>
        <a:lstStyle/>
        <a:p>
          <a:r>
            <a:rPr lang="hu-HU" dirty="0"/>
            <a:t>Panel discussion</a:t>
          </a:r>
        </a:p>
      </dgm:t>
    </dgm:pt>
    <dgm:pt modelId="{71109872-3B6C-4BAB-901D-346B49E1407C}" type="parTrans" cxnId="{9C8287AE-49F4-47C1-9834-27F96871AB4A}">
      <dgm:prSet/>
      <dgm:spPr/>
      <dgm:t>
        <a:bodyPr/>
        <a:lstStyle/>
        <a:p>
          <a:endParaRPr lang="hu-HU"/>
        </a:p>
      </dgm:t>
    </dgm:pt>
    <dgm:pt modelId="{AECBA063-2575-477C-903D-29369D5B8922}" type="sibTrans" cxnId="{9C8287AE-49F4-47C1-9834-27F96871AB4A}">
      <dgm:prSet/>
      <dgm:spPr/>
      <dgm:t>
        <a:bodyPr/>
        <a:lstStyle/>
        <a:p>
          <a:endParaRPr lang="hu-HU"/>
        </a:p>
      </dgm:t>
    </dgm:pt>
    <dgm:pt modelId="{939168A0-EC5C-482C-9441-AD19155E0EAE}" type="pres">
      <dgm:prSet presAssocID="{B6DDF515-58A2-4BD4-94A1-8DB0A77998E0}" presName="CompostProcess" presStyleCnt="0">
        <dgm:presLayoutVars>
          <dgm:dir/>
          <dgm:resizeHandles val="exact"/>
        </dgm:presLayoutVars>
      </dgm:prSet>
      <dgm:spPr/>
    </dgm:pt>
    <dgm:pt modelId="{DB7E0478-C85C-4E7B-AE5E-2C646DF1E7AC}" type="pres">
      <dgm:prSet presAssocID="{B6DDF515-58A2-4BD4-94A1-8DB0A77998E0}" presName="arrow" presStyleLbl="bgShp" presStyleIdx="0" presStyleCnt="1"/>
      <dgm:spPr/>
    </dgm:pt>
    <dgm:pt modelId="{1E94C00E-338F-4571-A3A7-08FD1514313B}" type="pres">
      <dgm:prSet presAssocID="{B6DDF515-58A2-4BD4-94A1-8DB0A77998E0}" presName="linearProcess" presStyleCnt="0"/>
      <dgm:spPr/>
    </dgm:pt>
    <dgm:pt modelId="{CD1B28C3-873A-48EB-B236-CB4DBA82156D}" type="pres">
      <dgm:prSet presAssocID="{7959C905-EC59-4AB2-B72B-A8F8DC6A4346}" presName="textNode" presStyleLbl="node1" presStyleIdx="0" presStyleCnt="9">
        <dgm:presLayoutVars>
          <dgm:bulletEnabled val="1"/>
        </dgm:presLayoutVars>
      </dgm:prSet>
      <dgm:spPr/>
    </dgm:pt>
    <dgm:pt modelId="{15C2967F-11C0-4BC1-AC19-F30F12B4EF18}" type="pres">
      <dgm:prSet presAssocID="{BCA9AA59-58C8-4AC4-8D16-6B1BFF995CEF}" presName="sibTrans" presStyleCnt="0"/>
      <dgm:spPr/>
    </dgm:pt>
    <dgm:pt modelId="{4A3443A5-FF26-4E6D-B54A-3B1F4B0ED448}" type="pres">
      <dgm:prSet presAssocID="{AAF8C7F9-A087-411A-9987-900A533189BC}" presName="textNode" presStyleLbl="node1" presStyleIdx="1" presStyleCnt="9">
        <dgm:presLayoutVars>
          <dgm:bulletEnabled val="1"/>
        </dgm:presLayoutVars>
      </dgm:prSet>
      <dgm:spPr/>
    </dgm:pt>
    <dgm:pt modelId="{7B755ABC-C200-4DEC-A29C-E5E3BC365797}" type="pres">
      <dgm:prSet presAssocID="{C620C0C8-2750-463D-B13B-68CD4F3B5BAE}" presName="sibTrans" presStyleCnt="0"/>
      <dgm:spPr/>
    </dgm:pt>
    <dgm:pt modelId="{E21AD505-8745-4A63-A502-AEDB70B7159D}" type="pres">
      <dgm:prSet presAssocID="{0501F5E6-74CA-44B9-8FE6-38124EDA502A}" presName="textNode" presStyleLbl="node1" presStyleIdx="2" presStyleCnt="9">
        <dgm:presLayoutVars>
          <dgm:bulletEnabled val="1"/>
        </dgm:presLayoutVars>
      </dgm:prSet>
      <dgm:spPr/>
    </dgm:pt>
    <dgm:pt modelId="{4BD8B512-69F7-44E1-B1C7-EF1D3F038104}" type="pres">
      <dgm:prSet presAssocID="{52F7FD47-83B5-467F-B125-81E6FC7B5899}" presName="sibTrans" presStyleCnt="0"/>
      <dgm:spPr/>
    </dgm:pt>
    <dgm:pt modelId="{CCFC9A00-75D9-4566-85AD-4E1921E96DFE}" type="pres">
      <dgm:prSet presAssocID="{51738F4C-665E-4024-B608-2B0BDBD81FA3}" presName="textNode" presStyleLbl="node1" presStyleIdx="3" presStyleCnt="9">
        <dgm:presLayoutVars>
          <dgm:bulletEnabled val="1"/>
        </dgm:presLayoutVars>
      </dgm:prSet>
      <dgm:spPr/>
    </dgm:pt>
    <dgm:pt modelId="{AC343E0D-F4FC-4178-8A09-D31E5CD78208}" type="pres">
      <dgm:prSet presAssocID="{6D6ABDDD-415D-496C-A747-7B206C96D602}" presName="sibTrans" presStyleCnt="0"/>
      <dgm:spPr/>
    </dgm:pt>
    <dgm:pt modelId="{80E466BF-B974-415B-8BCF-FAD79D9BCB7E}" type="pres">
      <dgm:prSet presAssocID="{C9B67923-1993-4515-AB9C-64728A27C7CE}" presName="textNode" presStyleLbl="node1" presStyleIdx="4" presStyleCnt="9">
        <dgm:presLayoutVars>
          <dgm:bulletEnabled val="1"/>
        </dgm:presLayoutVars>
      </dgm:prSet>
      <dgm:spPr/>
    </dgm:pt>
    <dgm:pt modelId="{A34DE95D-DB4A-4B1F-AFA2-8E62ABEE1FAE}" type="pres">
      <dgm:prSet presAssocID="{F8BE4C12-2B98-4164-888C-3BBD1AC40A26}" presName="sibTrans" presStyleCnt="0"/>
      <dgm:spPr/>
    </dgm:pt>
    <dgm:pt modelId="{A9D0A971-D692-485C-A57A-87A757E4865A}" type="pres">
      <dgm:prSet presAssocID="{EA3ABF3E-00B4-44A4-A7CD-FC9676546794}" presName="textNode" presStyleLbl="node1" presStyleIdx="5" presStyleCnt="9">
        <dgm:presLayoutVars>
          <dgm:bulletEnabled val="1"/>
        </dgm:presLayoutVars>
      </dgm:prSet>
      <dgm:spPr/>
    </dgm:pt>
    <dgm:pt modelId="{785460C6-2A4E-4E9B-9DE8-1CAD8F95FC7E}" type="pres">
      <dgm:prSet presAssocID="{D3D77824-15B4-43D2-93ED-DCEA77A3C4E4}" presName="sibTrans" presStyleCnt="0"/>
      <dgm:spPr/>
    </dgm:pt>
    <dgm:pt modelId="{2F7195CF-C25E-4E72-A12D-CCF0133072D8}" type="pres">
      <dgm:prSet presAssocID="{196496DF-4233-4158-A2B9-65EF1D1FE8B0}" presName="textNode" presStyleLbl="node1" presStyleIdx="6" presStyleCnt="9">
        <dgm:presLayoutVars>
          <dgm:bulletEnabled val="1"/>
        </dgm:presLayoutVars>
      </dgm:prSet>
      <dgm:spPr/>
    </dgm:pt>
    <dgm:pt modelId="{98F42F97-0A21-4A55-BDC1-1756C392BC0E}" type="pres">
      <dgm:prSet presAssocID="{4F388AB2-73D4-4209-AEC9-9070FB920697}" presName="sibTrans" presStyleCnt="0"/>
      <dgm:spPr/>
    </dgm:pt>
    <dgm:pt modelId="{75C071EC-9509-4C52-8337-CCB28DB93344}" type="pres">
      <dgm:prSet presAssocID="{EFD3EDA5-B842-4C5C-B844-500E606B1A3E}" presName="textNode" presStyleLbl="node1" presStyleIdx="7" presStyleCnt="9">
        <dgm:presLayoutVars>
          <dgm:bulletEnabled val="1"/>
        </dgm:presLayoutVars>
      </dgm:prSet>
      <dgm:spPr/>
    </dgm:pt>
    <dgm:pt modelId="{7521776A-72DB-4653-A7EB-4EEC6C06D4C4}" type="pres">
      <dgm:prSet presAssocID="{0125E2AC-C774-4EBA-ACC9-E1AECE6820C1}" presName="sibTrans" presStyleCnt="0"/>
      <dgm:spPr/>
    </dgm:pt>
    <dgm:pt modelId="{625D6882-6F86-4DE3-AD3F-0689A6CACEB3}" type="pres">
      <dgm:prSet presAssocID="{77ECF783-FA8B-45A5-9913-C181C7188F09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693B6013-5423-439D-98DD-93E0BC46FA6A}" srcId="{B6DDF515-58A2-4BD4-94A1-8DB0A77998E0}" destId="{0501F5E6-74CA-44B9-8FE6-38124EDA502A}" srcOrd="2" destOrd="0" parTransId="{3BF6E80F-7B06-4872-ACE1-54F4A0AEBB07}" sibTransId="{52F7FD47-83B5-467F-B125-81E6FC7B5899}"/>
    <dgm:cxn modelId="{0F1EEC1D-DCA7-48CB-80BF-DC2D61783B30}" srcId="{B6DDF515-58A2-4BD4-94A1-8DB0A77998E0}" destId="{51738F4C-665E-4024-B608-2B0BDBD81FA3}" srcOrd="3" destOrd="0" parTransId="{D6A728F7-55B8-48DA-AE40-54FBF109E164}" sibTransId="{6D6ABDDD-415D-496C-A747-7B206C96D602}"/>
    <dgm:cxn modelId="{CCFAF822-56A2-49BC-9F13-0A5CEAEDA82B}" type="presOf" srcId="{EFD3EDA5-B842-4C5C-B844-500E606B1A3E}" destId="{75C071EC-9509-4C52-8337-CCB28DB93344}" srcOrd="0" destOrd="0" presId="urn:microsoft.com/office/officeart/2005/8/layout/hProcess9"/>
    <dgm:cxn modelId="{F9273445-7ED4-4F49-924B-5AAA1F1C96FF}" srcId="{B6DDF515-58A2-4BD4-94A1-8DB0A77998E0}" destId="{EFD3EDA5-B842-4C5C-B844-500E606B1A3E}" srcOrd="7" destOrd="0" parTransId="{A4FF09F7-3830-4C8F-B514-D882BCE2C6F6}" sibTransId="{0125E2AC-C774-4EBA-ACC9-E1AECE6820C1}"/>
    <dgm:cxn modelId="{98851B48-FEA9-4036-945C-9445E18BEAEF}" srcId="{B6DDF515-58A2-4BD4-94A1-8DB0A77998E0}" destId="{196496DF-4233-4158-A2B9-65EF1D1FE8B0}" srcOrd="6" destOrd="0" parTransId="{E4170AB0-FE72-49FE-B5A7-44CAA89EA9E8}" sibTransId="{4F388AB2-73D4-4209-AEC9-9070FB920697}"/>
    <dgm:cxn modelId="{A8A1D06C-7E1B-4335-BC5C-5EB617C68857}" type="presOf" srcId="{77ECF783-FA8B-45A5-9913-C181C7188F09}" destId="{625D6882-6F86-4DE3-AD3F-0689A6CACEB3}" srcOrd="0" destOrd="0" presId="urn:microsoft.com/office/officeart/2005/8/layout/hProcess9"/>
    <dgm:cxn modelId="{4E8DC64F-B45C-4959-ABF1-1F55C8FB373B}" srcId="{B6DDF515-58A2-4BD4-94A1-8DB0A77998E0}" destId="{EA3ABF3E-00B4-44A4-A7CD-FC9676546794}" srcOrd="5" destOrd="0" parTransId="{7B4F0A77-CB01-485C-8C44-CDBD610397BE}" sibTransId="{D3D77824-15B4-43D2-93ED-DCEA77A3C4E4}"/>
    <dgm:cxn modelId="{9BBA8782-6B15-4C2F-96C5-35E31EC1B8E3}" type="presOf" srcId="{AAF8C7F9-A087-411A-9987-900A533189BC}" destId="{4A3443A5-FF26-4E6D-B54A-3B1F4B0ED448}" srcOrd="0" destOrd="0" presId="urn:microsoft.com/office/officeart/2005/8/layout/hProcess9"/>
    <dgm:cxn modelId="{E944FE88-3251-4F75-8F01-905ADA779462}" srcId="{B6DDF515-58A2-4BD4-94A1-8DB0A77998E0}" destId="{C9B67923-1993-4515-AB9C-64728A27C7CE}" srcOrd="4" destOrd="0" parTransId="{C942A135-DA74-404D-858D-516E7D0FA9E2}" sibTransId="{F8BE4C12-2B98-4164-888C-3BBD1AC40A26}"/>
    <dgm:cxn modelId="{7B874F8A-FC95-4B07-B90E-C2BCD3D3595B}" srcId="{B6DDF515-58A2-4BD4-94A1-8DB0A77998E0}" destId="{AAF8C7F9-A087-411A-9987-900A533189BC}" srcOrd="1" destOrd="0" parTransId="{708D28C5-1EEF-4B84-81DD-BC2634CDDE0E}" sibTransId="{C620C0C8-2750-463D-B13B-68CD4F3B5BAE}"/>
    <dgm:cxn modelId="{8C5E829F-2BC2-46F7-8175-2AEE6E0E6454}" type="presOf" srcId="{0501F5E6-74CA-44B9-8FE6-38124EDA502A}" destId="{E21AD505-8745-4A63-A502-AEDB70B7159D}" srcOrd="0" destOrd="0" presId="urn:microsoft.com/office/officeart/2005/8/layout/hProcess9"/>
    <dgm:cxn modelId="{70FA2EA1-DD46-4E0A-8704-1B020B712C7B}" type="presOf" srcId="{51738F4C-665E-4024-B608-2B0BDBD81FA3}" destId="{CCFC9A00-75D9-4566-85AD-4E1921E96DFE}" srcOrd="0" destOrd="0" presId="urn:microsoft.com/office/officeart/2005/8/layout/hProcess9"/>
    <dgm:cxn modelId="{481C84AE-C6FD-4D1C-A701-951ADF0FD07F}" type="presOf" srcId="{7959C905-EC59-4AB2-B72B-A8F8DC6A4346}" destId="{CD1B28C3-873A-48EB-B236-CB4DBA82156D}" srcOrd="0" destOrd="0" presId="urn:microsoft.com/office/officeart/2005/8/layout/hProcess9"/>
    <dgm:cxn modelId="{9C8287AE-49F4-47C1-9834-27F96871AB4A}" srcId="{B6DDF515-58A2-4BD4-94A1-8DB0A77998E0}" destId="{77ECF783-FA8B-45A5-9913-C181C7188F09}" srcOrd="8" destOrd="0" parTransId="{71109872-3B6C-4BAB-901D-346B49E1407C}" sibTransId="{AECBA063-2575-477C-903D-29369D5B8922}"/>
    <dgm:cxn modelId="{CE1167B8-AEBF-4A4B-B8F5-B2C58426617F}" type="presOf" srcId="{EA3ABF3E-00B4-44A4-A7CD-FC9676546794}" destId="{A9D0A971-D692-485C-A57A-87A757E4865A}" srcOrd="0" destOrd="0" presId="urn:microsoft.com/office/officeart/2005/8/layout/hProcess9"/>
    <dgm:cxn modelId="{925B3FEB-3760-41CB-9B67-E6AB8E8222AF}" type="presOf" srcId="{C9B67923-1993-4515-AB9C-64728A27C7CE}" destId="{80E466BF-B974-415B-8BCF-FAD79D9BCB7E}" srcOrd="0" destOrd="0" presId="urn:microsoft.com/office/officeart/2005/8/layout/hProcess9"/>
    <dgm:cxn modelId="{E92B52F0-F4A0-4E60-A673-D845B7627BA3}" srcId="{B6DDF515-58A2-4BD4-94A1-8DB0A77998E0}" destId="{7959C905-EC59-4AB2-B72B-A8F8DC6A4346}" srcOrd="0" destOrd="0" parTransId="{945A88BE-FD0E-4E58-AAB4-1E0E49E8EBA1}" sibTransId="{BCA9AA59-58C8-4AC4-8D16-6B1BFF995CEF}"/>
    <dgm:cxn modelId="{FEE083FB-F2FD-4088-9289-7340C6E46A05}" type="presOf" srcId="{B6DDF515-58A2-4BD4-94A1-8DB0A77998E0}" destId="{939168A0-EC5C-482C-9441-AD19155E0EAE}" srcOrd="0" destOrd="0" presId="urn:microsoft.com/office/officeart/2005/8/layout/hProcess9"/>
    <dgm:cxn modelId="{FE445FFE-F9A3-4169-B5F0-CBC74C4520F4}" type="presOf" srcId="{196496DF-4233-4158-A2B9-65EF1D1FE8B0}" destId="{2F7195CF-C25E-4E72-A12D-CCF0133072D8}" srcOrd="0" destOrd="0" presId="urn:microsoft.com/office/officeart/2005/8/layout/hProcess9"/>
    <dgm:cxn modelId="{676FA5FE-5B0A-4408-A126-9FF350C5AC7B}" type="presParOf" srcId="{939168A0-EC5C-482C-9441-AD19155E0EAE}" destId="{DB7E0478-C85C-4E7B-AE5E-2C646DF1E7AC}" srcOrd="0" destOrd="0" presId="urn:microsoft.com/office/officeart/2005/8/layout/hProcess9"/>
    <dgm:cxn modelId="{15C39E87-162E-4FAA-A0FF-42BAF5539E56}" type="presParOf" srcId="{939168A0-EC5C-482C-9441-AD19155E0EAE}" destId="{1E94C00E-338F-4571-A3A7-08FD1514313B}" srcOrd="1" destOrd="0" presId="urn:microsoft.com/office/officeart/2005/8/layout/hProcess9"/>
    <dgm:cxn modelId="{D7B033C6-7142-4FAB-81BF-08FBB40028B1}" type="presParOf" srcId="{1E94C00E-338F-4571-A3A7-08FD1514313B}" destId="{CD1B28C3-873A-48EB-B236-CB4DBA82156D}" srcOrd="0" destOrd="0" presId="urn:microsoft.com/office/officeart/2005/8/layout/hProcess9"/>
    <dgm:cxn modelId="{CD0A84C0-4968-4053-BE24-EC3DE9A128BF}" type="presParOf" srcId="{1E94C00E-338F-4571-A3A7-08FD1514313B}" destId="{15C2967F-11C0-4BC1-AC19-F30F12B4EF18}" srcOrd="1" destOrd="0" presId="urn:microsoft.com/office/officeart/2005/8/layout/hProcess9"/>
    <dgm:cxn modelId="{8BD585F8-C140-41FA-90CB-706F84F40A7D}" type="presParOf" srcId="{1E94C00E-338F-4571-A3A7-08FD1514313B}" destId="{4A3443A5-FF26-4E6D-B54A-3B1F4B0ED448}" srcOrd="2" destOrd="0" presId="urn:microsoft.com/office/officeart/2005/8/layout/hProcess9"/>
    <dgm:cxn modelId="{318376F9-4C20-4035-BBEC-066B6DD68BE6}" type="presParOf" srcId="{1E94C00E-338F-4571-A3A7-08FD1514313B}" destId="{7B755ABC-C200-4DEC-A29C-E5E3BC365797}" srcOrd="3" destOrd="0" presId="urn:microsoft.com/office/officeart/2005/8/layout/hProcess9"/>
    <dgm:cxn modelId="{77ECAA8E-9E47-4B59-952B-D9830B717DCF}" type="presParOf" srcId="{1E94C00E-338F-4571-A3A7-08FD1514313B}" destId="{E21AD505-8745-4A63-A502-AEDB70B7159D}" srcOrd="4" destOrd="0" presId="urn:microsoft.com/office/officeart/2005/8/layout/hProcess9"/>
    <dgm:cxn modelId="{93C493E3-0068-4BC2-9E89-6A5E7F31D6A7}" type="presParOf" srcId="{1E94C00E-338F-4571-A3A7-08FD1514313B}" destId="{4BD8B512-69F7-44E1-B1C7-EF1D3F038104}" srcOrd="5" destOrd="0" presId="urn:microsoft.com/office/officeart/2005/8/layout/hProcess9"/>
    <dgm:cxn modelId="{E029A68F-1C04-49C6-8302-1FE49825DAA3}" type="presParOf" srcId="{1E94C00E-338F-4571-A3A7-08FD1514313B}" destId="{CCFC9A00-75D9-4566-85AD-4E1921E96DFE}" srcOrd="6" destOrd="0" presId="urn:microsoft.com/office/officeart/2005/8/layout/hProcess9"/>
    <dgm:cxn modelId="{DFAFB31E-1EC7-48AC-86A2-42372C5D2EC6}" type="presParOf" srcId="{1E94C00E-338F-4571-A3A7-08FD1514313B}" destId="{AC343E0D-F4FC-4178-8A09-D31E5CD78208}" srcOrd="7" destOrd="0" presId="urn:microsoft.com/office/officeart/2005/8/layout/hProcess9"/>
    <dgm:cxn modelId="{7B0E00BA-6E7E-436D-810D-B77EA68720EB}" type="presParOf" srcId="{1E94C00E-338F-4571-A3A7-08FD1514313B}" destId="{80E466BF-B974-415B-8BCF-FAD79D9BCB7E}" srcOrd="8" destOrd="0" presId="urn:microsoft.com/office/officeart/2005/8/layout/hProcess9"/>
    <dgm:cxn modelId="{F3CFDBA4-164B-4337-82FE-19822D1C49F1}" type="presParOf" srcId="{1E94C00E-338F-4571-A3A7-08FD1514313B}" destId="{A34DE95D-DB4A-4B1F-AFA2-8E62ABEE1FAE}" srcOrd="9" destOrd="0" presId="urn:microsoft.com/office/officeart/2005/8/layout/hProcess9"/>
    <dgm:cxn modelId="{EBA6CB74-C93A-4357-BC93-48A031866658}" type="presParOf" srcId="{1E94C00E-338F-4571-A3A7-08FD1514313B}" destId="{A9D0A971-D692-485C-A57A-87A757E4865A}" srcOrd="10" destOrd="0" presId="urn:microsoft.com/office/officeart/2005/8/layout/hProcess9"/>
    <dgm:cxn modelId="{C569C9D8-181B-4B58-94EE-B07F17CDB1FE}" type="presParOf" srcId="{1E94C00E-338F-4571-A3A7-08FD1514313B}" destId="{785460C6-2A4E-4E9B-9DE8-1CAD8F95FC7E}" srcOrd="11" destOrd="0" presId="urn:microsoft.com/office/officeart/2005/8/layout/hProcess9"/>
    <dgm:cxn modelId="{CB074CA0-E706-43DD-B689-EF5D5F338E1F}" type="presParOf" srcId="{1E94C00E-338F-4571-A3A7-08FD1514313B}" destId="{2F7195CF-C25E-4E72-A12D-CCF0133072D8}" srcOrd="12" destOrd="0" presId="urn:microsoft.com/office/officeart/2005/8/layout/hProcess9"/>
    <dgm:cxn modelId="{6E1A1228-EB8F-4F03-ACE5-E3E9751FD4E1}" type="presParOf" srcId="{1E94C00E-338F-4571-A3A7-08FD1514313B}" destId="{98F42F97-0A21-4A55-BDC1-1756C392BC0E}" srcOrd="13" destOrd="0" presId="urn:microsoft.com/office/officeart/2005/8/layout/hProcess9"/>
    <dgm:cxn modelId="{9F3AAB2B-E22E-4074-9E23-8865152EE492}" type="presParOf" srcId="{1E94C00E-338F-4571-A3A7-08FD1514313B}" destId="{75C071EC-9509-4C52-8337-CCB28DB93344}" srcOrd="14" destOrd="0" presId="urn:microsoft.com/office/officeart/2005/8/layout/hProcess9"/>
    <dgm:cxn modelId="{F47C0803-EAC2-41D0-A0F4-A98880785897}" type="presParOf" srcId="{1E94C00E-338F-4571-A3A7-08FD1514313B}" destId="{7521776A-72DB-4653-A7EB-4EEC6C06D4C4}" srcOrd="15" destOrd="0" presId="urn:microsoft.com/office/officeart/2005/8/layout/hProcess9"/>
    <dgm:cxn modelId="{2CDD615E-A59D-49B4-AF1B-1D942ED4D7A2}" type="presParOf" srcId="{1E94C00E-338F-4571-A3A7-08FD1514313B}" destId="{625D6882-6F86-4DE3-AD3F-0689A6CACEB3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69050AE4-14AA-4B8C-9E03-EEDC4F6BAE0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D1FC8DFE-1AD2-42CB-AF18-1086BA670581}">
      <dgm:prSet phldrT="[Text]"/>
      <dgm:spPr/>
      <dgm:t>
        <a:bodyPr/>
        <a:lstStyle/>
        <a:p>
          <a:r>
            <a:rPr lang="hu-HU" b="1" dirty="0"/>
            <a:t>Teams shouldn’t contradict with their opening</a:t>
          </a:r>
        </a:p>
      </dgm:t>
    </dgm:pt>
    <dgm:pt modelId="{E691019B-54D2-4E4B-8E33-FFEF99A1B60E}" type="parTrans" cxnId="{F315A57D-5FC4-4412-A94F-013DDC8A7472}">
      <dgm:prSet/>
      <dgm:spPr/>
      <dgm:t>
        <a:bodyPr/>
        <a:lstStyle/>
        <a:p>
          <a:endParaRPr lang="hu-HU" b="1"/>
        </a:p>
      </dgm:t>
    </dgm:pt>
    <dgm:pt modelId="{160CC993-EF93-4397-86EB-EC38CC92992B}" type="sibTrans" cxnId="{F315A57D-5FC4-4412-A94F-013DDC8A7472}">
      <dgm:prSet/>
      <dgm:spPr/>
      <dgm:t>
        <a:bodyPr/>
        <a:lstStyle/>
        <a:p>
          <a:endParaRPr lang="hu-HU" b="1"/>
        </a:p>
      </dgm:t>
    </dgm:pt>
    <dgm:pt modelId="{1F6A85AC-6367-46C3-9F36-5CC0F9EC6836}">
      <dgm:prSet phldrT="[Text]"/>
      <dgm:spPr/>
      <dgm:t>
        <a:bodyPr/>
        <a:lstStyle/>
        <a:p>
          <a:r>
            <a:rPr lang="hu-HU" b="1" dirty="0"/>
            <a:t>Don’t have to defend them either</a:t>
          </a:r>
        </a:p>
      </dgm:t>
    </dgm:pt>
    <dgm:pt modelId="{13588C70-E003-4819-80C4-50968E91F3E6}" type="parTrans" cxnId="{5C0A16D6-334A-4B6D-ABDF-584E971106FB}">
      <dgm:prSet/>
      <dgm:spPr/>
      <dgm:t>
        <a:bodyPr/>
        <a:lstStyle/>
        <a:p>
          <a:endParaRPr lang="hu-HU" b="1"/>
        </a:p>
      </dgm:t>
    </dgm:pt>
    <dgm:pt modelId="{D565773B-8787-47C6-AD25-7A388FE3D7AE}" type="sibTrans" cxnId="{5C0A16D6-334A-4B6D-ABDF-584E971106FB}">
      <dgm:prSet/>
      <dgm:spPr/>
      <dgm:t>
        <a:bodyPr/>
        <a:lstStyle/>
        <a:p>
          <a:endParaRPr lang="hu-HU" b="1"/>
        </a:p>
      </dgm:t>
    </dgm:pt>
    <dgm:pt modelId="{656B6793-1BA9-4FC3-8D69-84EAAF53DA46}">
      <dgm:prSet phldrT="[Text]"/>
      <dgm:spPr/>
      <dgm:t>
        <a:bodyPr/>
        <a:lstStyle/>
        <a:p>
          <a:r>
            <a:rPr lang="hu-HU" b="1" dirty="0"/>
            <a:t>Goal: distance themselves with more substantive arguments</a:t>
          </a:r>
        </a:p>
      </dgm:t>
    </dgm:pt>
    <dgm:pt modelId="{155D77E7-8243-4D06-BEB3-2F948F5DBEA9}" type="parTrans" cxnId="{EAB5C38C-426F-4B30-9DA5-705BB405A203}">
      <dgm:prSet/>
      <dgm:spPr/>
      <dgm:t>
        <a:bodyPr/>
        <a:lstStyle/>
        <a:p>
          <a:endParaRPr lang="hu-HU" b="1"/>
        </a:p>
      </dgm:t>
    </dgm:pt>
    <dgm:pt modelId="{76D504C4-26DF-48B0-8A30-85DA9E1BF89C}" type="sibTrans" cxnId="{EAB5C38C-426F-4B30-9DA5-705BB405A203}">
      <dgm:prSet/>
      <dgm:spPr/>
      <dgm:t>
        <a:bodyPr/>
        <a:lstStyle/>
        <a:p>
          <a:endParaRPr lang="hu-HU" b="1"/>
        </a:p>
      </dgm:t>
    </dgm:pt>
    <dgm:pt modelId="{8694CF76-A663-4976-8950-7852180054D5}">
      <dgm:prSet/>
      <dgm:spPr/>
      <dgm:t>
        <a:bodyPr/>
        <a:lstStyle/>
        <a:p>
          <a:r>
            <a:rPr lang="hu-HU" b="1" dirty="0">
              <a:solidFill>
                <a:schemeClr val="bg1"/>
              </a:solidFill>
            </a:rPr>
            <a:t>Kinda like the Republican party after Trump lost the election </a:t>
          </a:r>
        </a:p>
      </dgm:t>
    </dgm:pt>
    <dgm:pt modelId="{890D2D7A-37F2-49DB-A311-0C96A55219A7}" type="parTrans" cxnId="{9DA71878-BF73-47E9-9821-D366C407A67D}">
      <dgm:prSet/>
      <dgm:spPr/>
      <dgm:t>
        <a:bodyPr/>
        <a:lstStyle/>
        <a:p>
          <a:endParaRPr lang="hu-HU" b="1"/>
        </a:p>
      </dgm:t>
    </dgm:pt>
    <dgm:pt modelId="{EE3FF8D3-3C35-4985-979E-4665A015C6AA}" type="sibTrans" cxnId="{9DA71878-BF73-47E9-9821-D366C407A67D}">
      <dgm:prSet/>
      <dgm:spPr/>
      <dgm:t>
        <a:bodyPr/>
        <a:lstStyle/>
        <a:p>
          <a:endParaRPr lang="hu-HU" b="1"/>
        </a:p>
      </dgm:t>
    </dgm:pt>
    <dgm:pt modelId="{F62AB521-AD56-4B51-A9C0-EA0FC6708B5A}" type="pres">
      <dgm:prSet presAssocID="{69050AE4-14AA-4B8C-9E03-EEDC4F6BAE01}" presName="linear" presStyleCnt="0">
        <dgm:presLayoutVars>
          <dgm:dir/>
          <dgm:animLvl val="lvl"/>
          <dgm:resizeHandles val="exact"/>
        </dgm:presLayoutVars>
      </dgm:prSet>
      <dgm:spPr/>
    </dgm:pt>
    <dgm:pt modelId="{6C470FE2-0A1E-4505-8091-AC918CF25E2A}" type="pres">
      <dgm:prSet presAssocID="{D1FC8DFE-1AD2-42CB-AF18-1086BA670581}" presName="parentLin" presStyleCnt="0"/>
      <dgm:spPr/>
    </dgm:pt>
    <dgm:pt modelId="{EA1515EF-730C-4912-A448-9C9AF5BEF596}" type="pres">
      <dgm:prSet presAssocID="{D1FC8DFE-1AD2-42CB-AF18-1086BA670581}" presName="parentLeftMargin" presStyleLbl="node1" presStyleIdx="0" presStyleCnt="3"/>
      <dgm:spPr/>
    </dgm:pt>
    <dgm:pt modelId="{B5F61BE4-ACE3-4BB4-A885-807B371E2183}" type="pres">
      <dgm:prSet presAssocID="{D1FC8DFE-1AD2-42CB-AF18-1086BA670581}" presName="parentText" presStyleLbl="node1" presStyleIdx="0" presStyleCnt="3" custScaleY="186132">
        <dgm:presLayoutVars>
          <dgm:chMax val="0"/>
          <dgm:bulletEnabled val="1"/>
        </dgm:presLayoutVars>
      </dgm:prSet>
      <dgm:spPr/>
    </dgm:pt>
    <dgm:pt modelId="{FB6F1B9B-CF99-412A-9120-EAE8112B052E}" type="pres">
      <dgm:prSet presAssocID="{D1FC8DFE-1AD2-42CB-AF18-1086BA670581}" presName="negativeSpace" presStyleCnt="0"/>
      <dgm:spPr/>
    </dgm:pt>
    <dgm:pt modelId="{90102A6F-5BA3-42DC-80D4-4614FE23B3BF}" type="pres">
      <dgm:prSet presAssocID="{D1FC8DFE-1AD2-42CB-AF18-1086BA670581}" presName="childText" presStyleLbl="conFgAcc1" presStyleIdx="0" presStyleCnt="3">
        <dgm:presLayoutVars>
          <dgm:bulletEnabled val="1"/>
        </dgm:presLayoutVars>
      </dgm:prSet>
      <dgm:spPr/>
    </dgm:pt>
    <dgm:pt modelId="{094939D8-5530-4B63-8A50-692349C344FA}" type="pres">
      <dgm:prSet presAssocID="{160CC993-EF93-4397-86EB-EC38CC92992B}" presName="spaceBetweenRectangles" presStyleCnt="0"/>
      <dgm:spPr/>
    </dgm:pt>
    <dgm:pt modelId="{1B731968-6A45-4EC4-91F5-0BBFF65EA436}" type="pres">
      <dgm:prSet presAssocID="{1F6A85AC-6367-46C3-9F36-5CC0F9EC6836}" presName="parentLin" presStyleCnt="0"/>
      <dgm:spPr/>
    </dgm:pt>
    <dgm:pt modelId="{B9D375D5-5663-4AFC-B8E6-96989E253A76}" type="pres">
      <dgm:prSet presAssocID="{1F6A85AC-6367-46C3-9F36-5CC0F9EC6836}" presName="parentLeftMargin" presStyleLbl="node1" presStyleIdx="0" presStyleCnt="3"/>
      <dgm:spPr/>
    </dgm:pt>
    <dgm:pt modelId="{9370A41B-8152-4D01-B813-1D728568CB91}" type="pres">
      <dgm:prSet presAssocID="{1F6A85AC-6367-46C3-9F36-5CC0F9EC6836}" presName="parentText" presStyleLbl="node1" presStyleIdx="1" presStyleCnt="3" custScaleY="186132">
        <dgm:presLayoutVars>
          <dgm:chMax val="0"/>
          <dgm:bulletEnabled val="1"/>
        </dgm:presLayoutVars>
      </dgm:prSet>
      <dgm:spPr/>
    </dgm:pt>
    <dgm:pt modelId="{07DB73E6-33E3-4C17-891D-E547D849C20F}" type="pres">
      <dgm:prSet presAssocID="{1F6A85AC-6367-46C3-9F36-5CC0F9EC6836}" presName="negativeSpace" presStyleCnt="0"/>
      <dgm:spPr/>
    </dgm:pt>
    <dgm:pt modelId="{EED7B7C0-18E5-4E34-A51E-B59E600107BD}" type="pres">
      <dgm:prSet presAssocID="{1F6A85AC-6367-46C3-9F36-5CC0F9EC6836}" presName="childText" presStyleLbl="conFgAcc1" presStyleIdx="1" presStyleCnt="3">
        <dgm:presLayoutVars>
          <dgm:bulletEnabled val="1"/>
        </dgm:presLayoutVars>
      </dgm:prSet>
      <dgm:spPr/>
    </dgm:pt>
    <dgm:pt modelId="{E80EE52A-36AA-4C7C-8635-E5F407699C9E}" type="pres">
      <dgm:prSet presAssocID="{D565773B-8787-47C6-AD25-7A388FE3D7AE}" presName="spaceBetweenRectangles" presStyleCnt="0"/>
      <dgm:spPr/>
    </dgm:pt>
    <dgm:pt modelId="{4A93A235-A9AE-4307-9E06-A4229D413516}" type="pres">
      <dgm:prSet presAssocID="{656B6793-1BA9-4FC3-8D69-84EAAF53DA46}" presName="parentLin" presStyleCnt="0"/>
      <dgm:spPr/>
    </dgm:pt>
    <dgm:pt modelId="{8FDA03C6-0F2B-42A7-B202-2066BDFE09A9}" type="pres">
      <dgm:prSet presAssocID="{656B6793-1BA9-4FC3-8D69-84EAAF53DA46}" presName="parentLeftMargin" presStyleLbl="node1" presStyleIdx="1" presStyleCnt="3"/>
      <dgm:spPr/>
    </dgm:pt>
    <dgm:pt modelId="{F46C80C5-CA5C-47CC-A369-F0235A4CD637}" type="pres">
      <dgm:prSet presAssocID="{656B6793-1BA9-4FC3-8D69-84EAAF53DA46}" presName="parentText" presStyleLbl="node1" presStyleIdx="2" presStyleCnt="3" custScaleY="186132">
        <dgm:presLayoutVars>
          <dgm:chMax val="0"/>
          <dgm:bulletEnabled val="1"/>
        </dgm:presLayoutVars>
      </dgm:prSet>
      <dgm:spPr/>
    </dgm:pt>
    <dgm:pt modelId="{F4C31C40-EDF6-4121-B65E-13A9641076A7}" type="pres">
      <dgm:prSet presAssocID="{656B6793-1BA9-4FC3-8D69-84EAAF53DA46}" presName="negativeSpace" presStyleCnt="0"/>
      <dgm:spPr/>
    </dgm:pt>
    <dgm:pt modelId="{D3B60470-7ED4-42A0-8D64-B76F022E1995}" type="pres">
      <dgm:prSet presAssocID="{656B6793-1BA9-4FC3-8D69-84EAAF53DA46}" presName="childText" presStyleLbl="conFgAcc1" presStyleIdx="2" presStyleCnt="3" custScaleY="186132">
        <dgm:presLayoutVars>
          <dgm:bulletEnabled val="1"/>
        </dgm:presLayoutVars>
      </dgm:prSet>
      <dgm:spPr/>
    </dgm:pt>
  </dgm:ptLst>
  <dgm:cxnLst>
    <dgm:cxn modelId="{E709AE21-6F22-450B-B41E-B8FB3857830E}" type="presOf" srcId="{D1FC8DFE-1AD2-42CB-AF18-1086BA670581}" destId="{B5F61BE4-ACE3-4BB4-A885-807B371E2183}" srcOrd="1" destOrd="0" presId="urn:microsoft.com/office/officeart/2005/8/layout/list1"/>
    <dgm:cxn modelId="{F372BD39-A0C0-4627-B549-79F784DA74AD}" type="presOf" srcId="{656B6793-1BA9-4FC3-8D69-84EAAF53DA46}" destId="{F46C80C5-CA5C-47CC-A369-F0235A4CD637}" srcOrd="1" destOrd="0" presId="urn:microsoft.com/office/officeart/2005/8/layout/list1"/>
    <dgm:cxn modelId="{4FD74345-77C2-485E-A36E-946B9AF1C1BF}" type="presOf" srcId="{1F6A85AC-6367-46C3-9F36-5CC0F9EC6836}" destId="{9370A41B-8152-4D01-B813-1D728568CB91}" srcOrd="1" destOrd="0" presId="urn:microsoft.com/office/officeart/2005/8/layout/list1"/>
    <dgm:cxn modelId="{9DA71878-BF73-47E9-9821-D366C407A67D}" srcId="{656B6793-1BA9-4FC3-8D69-84EAAF53DA46}" destId="{8694CF76-A663-4976-8950-7852180054D5}" srcOrd="0" destOrd="0" parTransId="{890D2D7A-37F2-49DB-A311-0C96A55219A7}" sibTransId="{EE3FF8D3-3C35-4985-979E-4665A015C6AA}"/>
    <dgm:cxn modelId="{D49A8558-D348-42CE-908F-4054FB807F57}" type="presOf" srcId="{69050AE4-14AA-4B8C-9E03-EEDC4F6BAE01}" destId="{F62AB521-AD56-4B51-A9C0-EA0FC6708B5A}" srcOrd="0" destOrd="0" presId="urn:microsoft.com/office/officeart/2005/8/layout/list1"/>
    <dgm:cxn modelId="{F315A57D-5FC4-4412-A94F-013DDC8A7472}" srcId="{69050AE4-14AA-4B8C-9E03-EEDC4F6BAE01}" destId="{D1FC8DFE-1AD2-42CB-AF18-1086BA670581}" srcOrd="0" destOrd="0" parTransId="{E691019B-54D2-4E4B-8E33-FFEF99A1B60E}" sibTransId="{160CC993-EF93-4397-86EB-EC38CC92992B}"/>
    <dgm:cxn modelId="{81757081-B666-4F73-B86A-4C1B3BB8E85E}" type="presOf" srcId="{8694CF76-A663-4976-8950-7852180054D5}" destId="{D3B60470-7ED4-42A0-8D64-B76F022E1995}" srcOrd="0" destOrd="0" presId="urn:microsoft.com/office/officeart/2005/8/layout/list1"/>
    <dgm:cxn modelId="{EAB5C38C-426F-4B30-9DA5-705BB405A203}" srcId="{69050AE4-14AA-4B8C-9E03-EEDC4F6BAE01}" destId="{656B6793-1BA9-4FC3-8D69-84EAAF53DA46}" srcOrd="2" destOrd="0" parTransId="{155D77E7-8243-4D06-BEB3-2F948F5DBEA9}" sibTransId="{76D504C4-26DF-48B0-8A30-85DA9E1BF89C}"/>
    <dgm:cxn modelId="{CF2BCA9A-249F-4EDB-92AD-74BFAE15A6FF}" type="presOf" srcId="{656B6793-1BA9-4FC3-8D69-84EAAF53DA46}" destId="{8FDA03C6-0F2B-42A7-B202-2066BDFE09A9}" srcOrd="0" destOrd="0" presId="urn:microsoft.com/office/officeart/2005/8/layout/list1"/>
    <dgm:cxn modelId="{C0E44DA9-8286-48FA-A95F-D99F5786AD94}" type="presOf" srcId="{1F6A85AC-6367-46C3-9F36-5CC0F9EC6836}" destId="{B9D375D5-5663-4AFC-B8E6-96989E253A76}" srcOrd="0" destOrd="0" presId="urn:microsoft.com/office/officeart/2005/8/layout/list1"/>
    <dgm:cxn modelId="{5C0A16D6-334A-4B6D-ABDF-584E971106FB}" srcId="{69050AE4-14AA-4B8C-9E03-EEDC4F6BAE01}" destId="{1F6A85AC-6367-46C3-9F36-5CC0F9EC6836}" srcOrd="1" destOrd="0" parTransId="{13588C70-E003-4819-80C4-50968E91F3E6}" sibTransId="{D565773B-8787-47C6-AD25-7A388FE3D7AE}"/>
    <dgm:cxn modelId="{786FD5E9-64BE-407E-81BC-04A89BD57579}" type="presOf" srcId="{D1FC8DFE-1AD2-42CB-AF18-1086BA670581}" destId="{EA1515EF-730C-4912-A448-9C9AF5BEF596}" srcOrd="0" destOrd="0" presId="urn:microsoft.com/office/officeart/2005/8/layout/list1"/>
    <dgm:cxn modelId="{62AA6754-9C65-4D9C-AC1F-0116B302A751}" type="presParOf" srcId="{F62AB521-AD56-4B51-A9C0-EA0FC6708B5A}" destId="{6C470FE2-0A1E-4505-8091-AC918CF25E2A}" srcOrd="0" destOrd="0" presId="urn:microsoft.com/office/officeart/2005/8/layout/list1"/>
    <dgm:cxn modelId="{46B46BE7-CC66-4F04-9DFF-34515098C15C}" type="presParOf" srcId="{6C470FE2-0A1E-4505-8091-AC918CF25E2A}" destId="{EA1515EF-730C-4912-A448-9C9AF5BEF596}" srcOrd="0" destOrd="0" presId="urn:microsoft.com/office/officeart/2005/8/layout/list1"/>
    <dgm:cxn modelId="{B44C3786-EA26-47F1-BFD8-2699403E3584}" type="presParOf" srcId="{6C470FE2-0A1E-4505-8091-AC918CF25E2A}" destId="{B5F61BE4-ACE3-4BB4-A885-807B371E2183}" srcOrd="1" destOrd="0" presId="urn:microsoft.com/office/officeart/2005/8/layout/list1"/>
    <dgm:cxn modelId="{BB4E84AB-D354-4892-86C6-5111E4CABC1F}" type="presParOf" srcId="{F62AB521-AD56-4B51-A9C0-EA0FC6708B5A}" destId="{FB6F1B9B-CF99-412A-9120-EAE8112B052E}" srcOrd="1" destOrd="0" presId="urn:microsoft.com/office/officeart/2005/8/layout/list1"/>
    <dgm:cxn modelId="{EDF057F4-DEB9-4749-B71E-1FC8020D9111}" type="presParOf" srcId="{F62AB521-AD56-4B51-A9C0-EA0FC6708B5A}" destId="{90102A6F-5BA3-42DC-80D4-4614FE23B3BF}" srcOrd="2" destOrd="0" presId="urn:microsoft.com/office/officeart/2005/8/layout/list1"/>
    <dgm:cxn modelId="{BA9D3980-205A-430B-89CF-AE10E2F46296}" type="presParOf" srcId="{F62AB521-AD56-4B51-A9C0-EA0FC6708B5A}" destId="{094939D8-5530-4B63-8A50-692349C344FA}" srcOrd="3" destOrd="0" presId="urn:microsoft.com/office/officeart/2005/8/layout/list1"/>
    <dgm:cxn modelId="{4CBDB9B7-E08F-4822-814D-F6BF754F334E}" type="presParOf" srcId="{F62AB521-AD56-4B51-A9C0-EA0FC6708B5A}" destId="{1B731968-6A45-4EC4-91F5-0BBFF65EA436}" srcOrd="4" destOrd="0" presId="urn:microsoft.com/office/officeart/2005/8/layout/list1"/>
    <dgm:cxn modelId="{CEA787DC-B12B-4A42-ACD5-FCCAACD4E458}" type="presParOf" srcId="{1B731968-6A45-4EC4-91F5-0BBFF65EA436}" destId="{B9D375D5-5663-4AFC-B8E6-96989E253A76}" srcOrd="0" destOrd="0" presId="urn:microsoft.com/office/officeart/2005/8/layout/list1"/>
    <dgm:cxn modelId="{19679768-5D10-4F2F-9F7A-EEC6206B7DD2}" type="presParOf" srcId="{1B731968-6A45-4EC4-91F5-0BBFF65EA436}" destId="{9370A41B-8152-4D01-B813-1D728568CB91}" srcOrd="1" destOrd="0" presId="urn:microsoft.com/office/officeart/2005/8/layout/list1"/>
    <dgm:cxn modelId="{6100426F-5F58-40A7-B7E1-0785C8F877D7}" type="presParOf" srcId="{F62AB521-AD56-4B51-A9C0-EA0FC6708B5A}" destId="{07DB73E6-33E3-4C17-891D-E547D849C20F}" srcOrd="5" destOrd="0" presId="urn:microsoft.com/office/officeart/2005/8/layout/list1"/>
    <dgm:cxn modelId="{75A324B7-1E9D-4142-ABCE-A20DAAF00304}" type="presParOf" srcId="{F62AB521-AD56-4B51-A9C0-EA0FC6708B5A}" destId="{EED7B7C0-18E5-4E34-A51E-B59E600107BD}" srcOrd="6" destOrd="0" presId="urn:microsoft.com/office/officeart/2005/8/layout/list1"/>
    <dgm:cxn modelId="{C3481C97-4AED-4318-B2D9-888A1930CC36}" type="presParOf" srcId="{F62AB521-AD56-4B51-A9C0-EA0FC6708B5A}" destId="{E80EE52A-36AA-4C7C-8635-E5F407699C9E}" srcOrd="7" destOrd="0" presId="urn:microsoft.com/office/officeart/2005/8/layout/list1"/>
    <dgm:cxn modelId="{6200853D-6BA7-4F62-BEC9-BF51B66C8E3C}" type="presParOf" srcId="{F62AB521-AD56-4B51-A9C0-EA0FC6708B5A}" destId="{4A93A235-A9AE-4307-9E06-A4229D413516}" srcOrd="8" destOrd="0" presId="urn:microsoft.com/office/officeart/2005/8/layout/list1"/>
    <dgm:cxn modelId="{0D5F5632-48A1-4BE4-B9D2-4C318DD8A32F}" type="presParOf" srcId="{4A93A235-A9AE-4307-9E06-A4229D413516}" destId="{8FDA03C6-0F2B-42A7-B202-2066BDFE09A9}" srcOrd="0" destOrd="0" presId="urn:microsoft.com/office/officeart/2005/8/layout/list1"/>
    <dgm:cxn modelId="{FC1B32B1-5626-4CBE-BBFE-B1F935DC506F}" type="presParOf" srcId="{4A93A235-A9AE-4307-9E06-A4229D413516}" destId="{F46C80C5-CA5C-47CC-A369-F0235A4CD637}" srcOrd="1" destOrd="0" presId="urn:microsoft.com/office/officeart/2005/8/layout/list1"/>
    <dgm:cxn modelId="{73649A10-B81D-491F-AAB5-A3E0EA36C0BD}" type="presParOf" srcId="{F62AB521-AD56-4B51-A9C0-EA0FC6708B5A}" destId="{F4C31C40-EDF6-4121-B65E-13A9641076A7}" srcOrd="9" destOrd="0" presId="urn:microsoft.com/office/officeart/2005/8/layout/list1"/>
    <dgm:cxn modelId="{50145113-1D12-4DFC-A828-0CB4BC4C21D8}" type="presParOf" srcId="{F62AB521-AD56-4B51-A9C0-EA0FC6708B5A}" destId="{D3B60470-7ED4-42A0-8D64-B76F022E199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69050AE4-14AA-4B8C-9E03-EEDC4F6BAE0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D1FC8DFE-1AD2-42CB-AF18-1086BA670581}">
      <dgm:prSet phldrT="[Text]"/>
      <dgm:spPr/>
      <dgm:t>
        <a:bodyPr/>
        <a:lstStyle/>
        <a:p>
          <a:r>
            <a:rPr lang="hu-HU" b="1" dirty="0"/>
            <a:t>Teams shouldn’t contradict with their opening</a:t>
          </a:r>
        </a:p>
      </dgm:t>
    </dgm:pt>
    <dgm:pt modelId="{E691019B-54D2-4E4B-8E33-FFEF99A1B60E}" type="parTrans" cxnId="{F315A57D-5FC4-4412-A94F-013DDC8A7472}">
      <dgm:prSet/>
      <dgm:spPr/>
      <dgm:t>
        <a:bodyPr/>
        <a:lstStyle/>
        <a:p>
          <a:endParaRPr lang="hu-HU" b="1"/>
        </a:p>
      </dgm:t>
    </dgm:pt>
    <dgm:pt modelId="{160CC993-EF93-4397-86EB-EC38CC92992B}" type="sibTrans" cxnId="{F315A57D-5FC4-4412-A94F-013DDC8A7472}">
      <dgm:prSet/>
      <dgm:spPr/>
      <dgm:t>
        <a:bodyPr/>
        <a:lstStyle/>
        <a:p>
          <a:endParaRPr lang="hu-HU" b="1"/>
        </a:p>
      </dgm:t>
    </dgm:pt>
    <dgm:pt modelId="{1F6A85AC-6367-46C3-9F36-5CC0F9EC6836}">
      <dgm:prSet phldrT="[Text]"/>
      <dgm:spPr/>
      <dgm:t>
        <a:bodyPr/>
        <a:lstStyle/>
        <a:p>
          <a:r>
            <a:rPr lang="hu-HU" b="1" dirty="0"/>
            <a:t>Don’t have to defend them either</a:t>
          </a:r>
        </a:p>
      </dgm:t>
    </dgm:pt>
    <dgm:pt modelId="{13588C70-E003-4819-80C4-50968E91F3E6}" type="parTrans" cxnId="{5C0A16D6-334A-4B6D-ABDF-584E971106FB}">
      <dgm:prSet/>
      <dgm:spPr/>
      <dgm:t>
        <a:bodyPr/>
        <a:lstStyle/>
        <a:p>
          <a:endParaRPr lang="hu-HU" b="1"/>
        </a:p>
      </dgm:t>
    </dgm:pt>
    <dgm:pt modelId="{D565773B-8787-47C6-AD25-7A388FE3D7AE}" type="sibTrans" cxnId="{5C0A16D6-334A-4B6D-ABDF-584E971106FB}">
      <dgm:prSet/>
      <dgm:spPr/>
      <dgm:t>
        <a:bodyPr/>
        <a:lstStyle/>
        <a:p>
          <a:endParaRPr lang="hu-HU" b="1"/>
        </a:p>
      </dgm:t>
    </dgm:pt>
    <dgm:pt modelId="{656B6793-1BA9-4FC3-8D69-84EAAF53DA46}">
      <dgm:prSet phldrT="[Text]"/>
      <dgm:spPr/>
      <dgm:t>
        <a:bodyPr/>
        <a:lstStyle/>
        <a:p>
          <a:r>
            <a:rPr lang="hu-HU" b="1" dirty="0"/>
            <a:t>Goal: distance themselves with more substantive arguments</a:t>
          </a:r>
        </a:p>
      </dgm:t>
    </dgm:pt>
    <dgm:pt modelId="{155D77E7-8243-4D06-BEB3-2F948F5DBEA9}" type="parTrans" cxnId="{EAB5C38C-426F-4B30-9DA5-705BB405A203}">
      <dgm:prSet/>
      <dgm:spPr/>
      <dgm:t>
        <a:bodyPr/>
        <a:lstStyle/>
        <a:p>
          <a:endParaRPr lang="hu-HU" b="1"/>
        </a:p>
      </dgm:t>
    </dgm:pt>
    <dgm:pt modelId="{76D504C4-26DF-48B0-8A30-85DA9E1BF89C}" type="sibTrans" cxnId="{EAB5C38C-426F-4B30-9DA5-705BB405A203}">
      <dgm:prSet/>
      <dgm:spPr/>
      <dgm:t>
        <a:bodyPr/>
        <a:lstStyle/>
        <a:p>
          <a:endParaRPr lang="hu-HU" b="1"/>
        </a:p>
      </dgm:t>
    </dgm:pt>
    <dgm:pt modelId="{8694CF76-A663-4976-8950-7852180054D5}">
      <dgm:prSet/>
      <dgm:spPr/>
      <dgm:t>
        <a:bodyPr/>
        <a:lstStyle/>
        <a:p>
          <a:r>
            <a:rPr lang="hu-HU" b="1" dirty="0"/>
            <a:t>Kinda like the Republican party after Trump lost the election </a:t>
          </a:r>
        </a:p>
      </dgm:t>
    </dgm:pt>
    <dgm:pt modelId="{890D2D7A-37F2-49DB-A311-0C96A55219A7}" type="parTrans" cxnId="{9DA71878-BF73-47E9-9821-D366C407A67D}">
      <dgm:prSet/>
      <dgm:spPr/>
      <dgm:t>
        <a:bodyPr/>
        <a:lstStyle/>
        <a:p>
          <a:endParaRPr lang="hu-HU" b="1"/>
        </a:p>
      </dgm:t>
    </dgm:pt>
    <dgm:pt modelId="{EE3FF8D3-3C35-4985-979E-4665A015C6AA}" type="sibTrans" cxnId="{9DA71878-BF73-47E9-9821-D366C407A67D}">
      <dgm:prSet/>
      <dgm:spPr/>
      <dgm:t>
        <a:bodyPr/>
        <a:lstStyle/>
        <a:p>
          <a:endParaRPr lang="hu-HU" b="1"/>
        </a:p>
      </dgm:t>
    </dgm:pt>
    <dgm:pt modelId="{F62AB521-AD56-4B51-A9C0-EA0FC6708B5A}" type="pres">
      <dgm:prSet presAssocID="{69050AE4-14AA-4B8C-9E03-EEDC4F6BAE01}" presName="linear" presStyleCnt="0">
        <dgm:presLayoutVars>
          <dgm:dir/>
          <dgm:animLvl val="lvl"/>
          <dgm:resizeHandles val="exact"/>
        </dgm:presLayoutVars>
      </dgm:prSet>
      <dgm:spPr/>
    </dgm:pt>
    <dgm:pt modelId="{6C470FE2-0A1E-4505-8091-AC918CF25E2A}" type="pres">
      <dgm:prSet presAssocID="{D1FC8DFE-1AD2-42CB-AF18-1086BA670581}" presName="parentLin" presStyleCnt="0"/>
      <dgm:spPr/>
    </dgm:pt>
    <dgm:pt modelId="{EA1515EF-730C-4912-A448-9C9AF5BEF596}" type="pres">
      <dgm:prSet presAssocID="{D1FC8DFE-1AD2-42CB-AF18-1086BA670581}" presName="parentLeftMargin" presStyleLbl="node1" presStyleIdx="0" presStyleCnt="3"/>
      <dgm:spPr/>
    </dgm:pt>
    <dgm:pt modelId="{B5F61BE4-ACE3-4BB4-A885-807B371E2183}" type="pres">
      <dgm:prSet presAssocID="{D1FC8DFE-1AD2-42CB-AF18-1086BA670581}" presName="parentText" presStyleLbl="node1" presStyleIdx="0" presStyleCnt="3" custScaleY="186132">
        <dgm:presLayoutVars>
          <dgm:chMax val="0"/>
          <dgm:bulletEnabled val="1"/>
        </dgm:presLayoutVars>
      </dgm:prSet>
      <dgm:spPr/>
    </dgm:pt>
    <dgm:pt modelId="{FB6F1B9B-CF99-412A-9120-EAE8112B052E}" type="pres">
      <dgm:prSet presAssocID="{D1FC8DFE-1AD2-42CB-AF18-1086BA670581}" presName="negativeSpace" presStyleCnt="0"/>
      <dgm:spPr/>
    </dgm:pt>
    <dgm:pt modelId="{90102A6F-5BA3-42DC-80D4-4614FE23B3BF}" type="pres">
      <dgm:prSet presAssocID="{D1FC8DFE-1AD2-42CB-AF18-1086BA670581}" presName="childText" presStyleLbl="conFgAcc1" presStyleIdx="0" presStyleCnt="3">
        <dgm:presLayoutVars>
          <dgm:bulletEnabled val="1"/>
        </dgm:presLayoutVars>
      </dgm:prSet>
      <dgm:spPr/>
    </dgm:pt>
    <dgm:pt modelId="{094939D8-5530-4B63-8A50-692349C344FA}" type="pres">
      <dgm:prSet presAssocID="{160CC993-EF93-4397-86EB-EC38CC92992B}" presName="spaceBetweenRectangles" presStyleCnt="0"/>
      <dgm:spPr/>
    </dgm:pt>
    <dgm:pt modelId="{1B731968-6A45-4EC4-91F5-0BBFF65EA436}" type="pres">
      <dgm:prSet presAssocID="{1F6A85AC-6367-46C3-9F36-5CC0F9EC6836}" presName="parentLin" presStyleCnt="0"/>
      <dgm:spPr/>
    </dgm:pt>
    <dgm:pt modelId="{B9D375D5-5663-4AFC-B8E6-96989E253A76}" type="pres">
      <dgm:prSet presAssocID="{1F6A85AC-6367-46C3-9F36-5CC0F9EC6836}" presName="parentLeftMargin" presStyleLbl="node1" presStyleIdx="0" presStyleCnt="3"/>
      <dgm:spPr/>
    </dgm:pt>
    <dgm:pt modelId="{9370A41B-8152-4D01-B813-1D728568CB91}" type="pres">
      <dgm:prSet presAssocID="{1F6A85AC-6367-46C3-9F36-5CC0F9EC6836}" presName="parentText" presStyleLbl="node1" presStyleIdx="1" presStyleCnt="3" custScaleY="186132">
        <dgm:presLayoutVars>
          <dgm:chMax val="0"/>
          <dgm:bulletEnabled val="1"/>
        </dgm:presLayoutVars>
      </dgm:prSet>
      <dgm:spPr/>
    </dgm:pt>
    <dgm:pt modelId="{07DB73E6-33E3-4C17-891D-E547D849C20F}" type="pres">
      <dgm:prSet presAssocID="{1F6A85AC-6367-46C3-9F36-5CC0F9EC6836}" presName="negativeSpace" presStyleCnt="0"/>
      <dgm:spPr/>
    </dgm:pt>
    <dgm:pt modelId="{EED7B7C0-18E5-4E34-A51E-B59E600107BD}" type="pres">
      <dgm:prSet presAssocID="{1F6A85AC-6367-46C3-9F36-5CC0F9EC6836}" presName="childText" presStyleLbl="conFgAcc1" presStyleIdx="1" presStyleCnt="3">
        <dgm:presLayoutVars>
          <dgm:bulletEnabled val="1"/>
        </dgm:presLayoutVars>
      </dgm:prSet>
      <dgm:spPr/>
    </dgm:pt>
    <dgm:pt modelId="{E80EE52A-36AA-4C7C-8635-E5F407699C9E}" type="pres">
      <dgm:prSet presAssocID="{D565773B-8787-47C6-AD25-7A388FE3D7AE}" presName="spaceBetweenRectangles" presStyleCnt="0"/>
      <dgm:spPr/>
    </dgm:pt>
    <dgm:pt modelId="{4A93A235-A9AE-4307-9E06-A4229D413516}" type="pres">
      <dgm:prSet presAssocID="{656B6793-1BA9-4FC3-8D69-84EAAF53DA46}" presName="parentLin" presStyleCnt="0"/>
      <dgm:spPr/>
    </dgm:pt>
    <dgm:pt modelId="{8FDA03C6-0F2B-42A7-B202-2066BDFE09A9}" type="pres">
      <dgm:prSet presAssocID="{656B6793-1BA9-4FC3-8D69-84EAAF53DA46}" presName="parentLeftMargin" presStyleLbl="node1" presStyleIdx="1" presStyleCnt="3"/>
      <dgm:spPr/>
    </dgm:pt>
    <dgm:pt modelId="{F46C80C5-CA5C-47CC-A369-F0235A4CD637}" type="pres">
      <dgm:prSet presAssocID="{656B6793-1BA9-4FC3-8D69-84EAAF53DA46}" presName="parentText" presStyleLbl="node1" presStyleIdx="2" presStyleCnt="3" custScaleY="186132">
        <dgm:presLayoutVars>
          <dgm:chMax val="0"/>
          <dgm:bulletEnabled val="1"/>
        </dgm:presLayoutVars>
      </dgm:prSet>
      <dgm:spPr/>
    </dgm:pt>
    <dgm:pt modelId="{F4C31C40-EDF6-4121-B65E-13A9641076A7}" type="pres">
      <dgm:prSet presAssocID="{656B6793-1BA9-4FC3-8D69-84EAAF53DA46}" presName="negativeSpace" presStyleCnt="0"/>
      <dgm:spPr/>
    </dgm:pt>
    <dgm:pt modelId="{D3B60470-7ED4-42A0-8D64-B76F022E1995}" type="pres">
      <dgm:prSet presAssocID="{656B6793-1BA9-4FC3-8D69-84EAAF53DA46}" presName="childText" presStyleLbl="conFgAcc1" presStyleIdx="2" presStyleCnt="3" custScaleY="186132">
        <dgm:presLayoutVars>
          <dgm:bulletEnabled val="1"/>
        </dgm:presLayoutVars>
      </dgm:prSet>
      <dgm:spPr/>
    </dgm:pt>
  </dgm:ptLst>
  <dgm:cxnLst>
    <dgm:cxn modelId="{E709AE21-6F22-450B-B41E-B8FB3857830E}" type="presOf" srcId="{D1FC8DFE-1AD2-42CB-AF18-1086BA670581}" destId="{B5F61BE4-ACE3-4BB4-A885-807B371E2183}" srcOrd="1" destOrd="0" presId="urn:microsoft.com/office/officeart/2005/8/layout/list1"/>
    <dgm:cxn modelId="{F372BD39-A0C0-4627-B549-79F784DA74AD}" type="presOf" srcId="{656B6793-1BA9-4FC3-8D69-84EAAF53DA46}" destId="{F46C80C5-CA5C-47CC-A369-F0235A4CD637}" srcOrd="1" destOrd="0" presId="urn:microsoft.com/office/officeart/2005/8/layout/list1"/>
    <dgm:cxn modelId="{4FD74345-77C2-485E-A36E-946B9AF1C1BF}" type="presOf" srcId="{1F6A85AC-6367-46C3-9F36-5CC0F9EC6836}" destId="{9370A41B-8152-4D01-B813-1D728568CB91}" srcOrd="1" destOrd="0" presId="urn:microsoft.com/office/officeart/2005/8/layout/list1"/>
    <dgm:cxn modelId="{9DA71878-BF73-47E9-9821-D366C407A67D}" srcId="{656B6793-1BA9-4FC3-8D69-84EAAF53DA46}" destId="{8694CF76-A663-4976-8950-7852180054D5}" srcOrd="0" destOrd="0" parTransId="{890D2D7A-37F2-49DB-A311-0C96A55219A7}" sibTransId="{EE3FF8D3-3C35-4985-979E-4665A015C6AA}"/>
    <dgm:cxn modelId="{D49A8558-D348-42CE-908F-4054FB807F57}" type="presOf" srcId="{69050AE4-14AA-4B8C-9E03-EEDC4F6BAE01}" destId="{F62AB521-AD56-4B51-A9C0-EA0FC6708B5A}" srcOrd="0" destOrd="0" presId="urn:microsoft.com/office/officeart/2005/8/layout/list1"/>
    <dgm:cxn modelId="{F315A57D-5FC4-4412-A94F-013DDC8A7472}" srcId="{69050AE4-14AA-4B8C-9E03-EEDC4F6BAE01}" destId="{D1FC8DFE-1AD2-42CB-AF18-1086BA670581}" srcOrd="0" destOrd="0" parTransId="{E691019B-54D2-4E4B-8E33-FFEF99A1B60E}" sibTransId="{160CC993-EF93-4397-86EB-EC38CC92992B}"/>
    <dgm:cxn modelId="{81757081-B666-4F73-B86A-4C1B3BB8E85E}" type="presOf" srcId="{8694CF76-A663-4976-8950-7852180054D5}" destId="{D3B60470-7ED4-42A0-8D64-B76F022E1995}" srcOrd="0" destOrd="0" presId="urn:microsoft.com/office/officeart/2005/8/layout/list1"/>
    <dgm:cxn modelId="{EAB5C38C-426F-4B30-9DA5-705BB405A203}" srcId="{69050AE4-14AA-4B8C-9E03-EEDC4F6BAE01}" destId="{656B6793-1BA9-4FC3-8D69-84EAAF53DA46}" srcOrd="2" destOrd="0" parTransId="{155D77E7-8243-4D06-BEB3-2F948F5DBEA9}" sibTransId="{76D504C4-26DF-48B0-8A30-85DA9E1BF89C}"/>
    <dgm:cxn modelId="{CF2BCA9A-249F-4EDB-92AD-74BFAE15A6FF}" type="presOf" srcId="{656B6793-1BA9-4FC3-8D69-84EAAF53DA46}" destId="{8FDA03C6-0F2B-42A7-B202-2066BDFE09A9}" srcOrd="0" destOrd="0" presId="urn:microsoft.com/office/officeart/2005/8/layout/list1"/>
    <dgm:cxn modelId="{C0E44DA9-8286-48FA-A95F-D99F5786AD94}" type="presOf" srcId="{1F6A85AC-6367-46C3-9F36-5CC0F9EC6836}" destId="{B9D375D5-5663-4AFC-B8E6-96989E253A76}" srcOrd="0" destOrd="0" presId="urn:microsoft.com/office/officeart/2005/8/layout/list1"/>
    <dgm:cxn modelId="{5C0A16D6-334A-4B6D-ABDF-584E971106FB}" srcId="{69050AE4-14AA-4B8C-9E03-EEDC4F6BAE01}" destId="{1F6A85AC-6367-46C3-9F36-5CC0F9EC6836}" srcOrd="1" destOrd="0" parTransId="{13588C70-E003-4819-80C4-50968E91F3E6}" sibTransId="{D565773B-8787-47C6-AD25-7A388FE3D7AE}"/>
    <dgm:cxn modelId="{786FD5E9-64BE-407E-81BC-04A89BD57579}" type="presOf" srcId="{D1FC8DFE-1AD2-42CB-AF18-1086BA670581}" destId="{EA1515EF-730C-4912-A448-9C9AF5BEF596}" srcOrd="0" destOrd="0" presId="urn:microsoft.com/office/officeart/2005/8/layout/list1"/>
    <dgm:cxn modelId="{62AA6754-9C65-4D9C-AC1F-0116B302A751}" type="presParOf" srcId="{F62AB521-AD56-4B51-A9C0-EA0FC6708B5A}" destId="{6C470FE2-0A1E-4505-8091-AC918CF25E2A}" srcOrd="0" destOrd="0" presId="urn:microsoft.com/office/officeart/2005/8/layout/list1"/>
    <dgm:cxn modelId="{46B46BE7-CC66-4F04-9DFF-34515098C15C}" type="presParOf" srcId="{6C470FE2-0A1E-4505-8091-AC918CF25E2A}" destId="{EA1515EF-730C-4912-A448-9C9AF5BEF596}" srcOrd="0" destOrd="0" presId="urn:microsoft.com/office/officeart/2005/8/layout/list1"/>
    <dgm:cxn modelId="{B44C3786-EA26-47F1-BFD8-2699403E3584}" type="presParOf" srcId="{6C470FE2-0A1E-4505-8091-AC918CF25E2A}" destId="{B5F61BE4-ACE3-4BB4-A885-807B371E2183}" srcOrd="1" destOrd="0" presId="urn:microsoft.com/office/officeart/2005/8/layout/list1"/>
    <dgm:cxn modelId="{BB4E84AB-D354-4892-86C6-5111E4CABC1F}" type="presParOf" srcId="{F62AB521-AD56-4B51-A9C0-EA0FC6708B5A}" destId="{FB6F1B9B-CF99-412A-9120-EAE8112B052E}" srcOrd="1" destOrd="0" presId="urn:microsoft.com/office/officeart/2005/8/layout/list1"/>
    <dgm:cxn modelId="{EDF057F4-DEB9-4749-B71E-1FC8020D9111}" type="presParOf" srcId="{F62AB521-AD56-4B51-A9C0-EA0FC6708B5A}" destId="{90102A6F-5BA3-42DC-80D4-4614FE23B3BF}" srcOrd="2" destOrd="0" presId="urn:microsoft.com/office/officeart/2005/8/layout/list1"/>
    <dgm:cxn modelId="{BA9D3980-205A-430B-89CF-AE10E2F46296}" type="presParOf" srcId="{F62AB521-AD56-4B51-A9C0-EA0FC6708B5A}" destId="{094939D8-5530-4B63-8A50-692349C344FA}" srcOrd="3" destOrd="0" presId="urn:microsoft.com/office/officeart/2005/8/layout/list1"/>
    <dgm:cxn modelId="{4CBDB9B7-E08F-4822-814D-F6BF754F334E}" type="presParOf" srcId="{F62AB521-AD56-4B51-A9C0-EA0FC6708B5A}" destId="{1B731968-6A45-4EC4-91F5-0BBFF65EA436}" srcOrd="4" destOrd="0" presId="urn:microsoft.com/office/officeart/2005/8/layout/list1"/>
    <dgm:cxn modelId="{CEA787DC-B12B-4A42-ACD5-FCCAACD4E458}" type="presParOf" srcId="{1B731968-6A45-4EC4-91F5-0BBFF65EA436}" destId="{B9D375D5-5663-4AFC-B8E6-96989E253A76}" srcOrd="0" destOrd="0" presId="urn:microsoft.com/office/officeart/2005/8/layout/list1"/>
    <dgm:cxn modelId="{19679768-5D10-4F2F-9F7A-EEC6206B7DD2}" type="presParOf" srcId="{1B731968-6A45-4EC4-91F5-0BBFF65EA436}" destId="{9370A41B-8152-4D01-B813-1D728568CB91}" srcOrd="1" destOrd="0" presId="urn:microsoft.com/office/officeart/2005/8/layout/list1"/>
    <dgm:cxn modelId="{6100426F-5F58-40A7-B7E1-0785C8F877D7}" type="presParOf" srcId="{F62AB521-AD56-4B51-A9C0-EA0FC6708B5A}" destId="{07DB73E6-33E3-4C17-891D-E547D849C20F}" srcOrd="5" destOrd="0" presId="urn:microsoft.com/office/officeart/2005/8/layout/list1"/>
    <dgm:cxn modelId="{75A324B7-1E9D-4142-ABCE-A20DAAF00304}" type="presParOf" srcId="{F62AB521-AD56-4B51-A9C0-EA0FC6708B5A}" destId="{EED7B7C0-18E5-4E34-A51E-B59E600107BD}" srcOrd="6" destOrd="0" presId="urn:microsoft.com/office/officeart/2005/8/layout/list1"/>
    <dgm:cxn modelId="{C3481C97-4AED-4318-B2D9-888A1930CC36}" type="presParOf" srcId="{F62AB521-AD56-4B51-A9C0-EA0FC6708B5A}" destId="{E80EE52A-36AA-4C7C-8635-E5F407699C9E}" srcOrd="7" destOrd="0" presId="urn:microsoft.com/office/officeart/2005/8/layout/list1"/>
    <dgm:cxn modelId="{6200853D-6BA7-4F62-BEC9-BF51B66C8E3C}" type="presParOf" srcId="{F62AB521-AD56-4B51-A9C0-EA0FC6708B5A}" destId="{4A93A235-A9AE-4307-9E06-A4229D413516}" srcOrd="8" destOrd="0" presId="urn:microsoft.com/office/officeart/2005/8/layout/list1"/>
    <dgm:cxn modelId="{0D5F5632-48A1-4BE4-B9D2-4C318DD8A32F}" type="presParOf" srcId="{4A93A235-A9AE-4307-9E06-A4229D413516}" destId="{8FDA03C6-0F2B-42A7-B202-2066BDFE09A9}" srcOrd="0" destOrd="0" presId="urn:microsoft.com/office/officeart/2005/8/layout/list1"/>
    <dgm:cxn modelId="{FC1B32B1-5626-4CBE-BBFE-B1F935DC506F}" type="presParOf" srcId="{4A93A235-A9AE-4307-9E06-A4229D413516}" destId="{F46C80C5-CA5C-47CC-A369-F0235A4CD637}" srcOrd="1" destOrd="0" presId="urn:microsoft.com/office/officeart/2005/8/layout/list1"/>
    <dgm:cxn modelId="{73649A10-B81D-491F-AAB5-A3E0EA36C0BD}" type="presParOf" srcId="{F62AB521-AD56-4B51-A9C0-EA0FC6708B5A}" destId="{F4C31C40-EDF6-4121-B65E-13A9641076A7}" srcOrd="9" destOrd="0" presId="urn:microsoft.com/office/officeart/2005/8/layout/list1"/>
    <dgm:cxn modelId="{50145113-1D12-4DFC-A828-0CB4BC4C21D8}" type="presParOf" srcId="{F62AB521-AD56-4B51-A9C0-EA0FC6708B5A}" destId="{D3B60470-7ED4-42A0-8D64-B76F022E1995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C2A87A4D-EB1B-4FB6-A7F5-CE9B1615C4A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44A2E8D3-81A6-4586-AA70-33D1D18D1EB9}">
      <dgm:prSet phldrT="[Text]"/>
      <dgm:spPr/>
      <dgm:t>
        <a:bodyPr/>
        <a:lstStyle/>
        <a:p>
          <a:r>
            <a:rPr lang="hu-HU" dirty="0"/>
            <a:t>Arguments</a:t>
          </a:r>
        </a:p>
      </dgm:t>
    </dgm:pt>
    <dgm:pt modelId="{5FAD25DF-7D22-4A37-851C-FD8DDDEBC4C7}" type="parTrans" cxnId="{22554504-9532-4E4F-853D-54E753019B65}">
      <dgm:prSet/>
      <dgm:spPr/>
      <dgm:t>
        <a:bodyPr/>
        <a:lstStyle/>
        <a:p>
          <a:endParaRPr lang="hu-HU"/>
        </a:p>
      </dgm:t>
    </dgm:pt>
    <dgm:pt modelId="{ADDA462D-4211-4FD7-9D83-53763E9A834D}" type="sibTrans" cxnId="{22554504-9532-4E4F-853D-54E753019B65}">
      <dgm:prSet/>
      <dgm:spPr/>
      <dgm:t>
        <a:bodyPr/>
        <a:lstStyle/>
        <a:p>
          <a:endParaRPr lang="hu-HU"/>
        </a:p>
      </dgm:t>
    </dgm:pt>
    <dgm:pt modelId="{468002C8-CBD6-4A51-B5A6-E53EDE86619C}">
      <dgm:prSet phldrT="[Text]"/>
      <dgm:spPr/>
      <dgm:t>
        <a:bodyPr/>
        <a:lstStyle/>
        <a:p>
          <a:r>
            <a:rPr lang="hu-HU" dirty="0"/>
            <a:t>Rebuttal</a:t>
          </a:r>
        </a:p>
      </dgm:t>
    </dgm:pt>
    <dgm:pt modelId="{E7941BAE-7A3D-4005-9D7C-E57C030927E2}" type="parTrans" cxnId="{5B156FB5-C638-44B4-9B48-885114DC3455}">
      <dgm:prSet/>
      <dgm:spPr/>
      <dgm:t>
        <a:bodyPr/>
        <a:lstStyle/>
        <a:p>
          <a:endParaRPr lang="hu-HU"/>
        </a:p>
      </dgm:t>
    </dgm:pt>
    <dgm:pt modelId="{6AFCD6DE-75DA-4A59-8650-679CB65E99A4}" type="sibTrans" cxnId="{5B156FB5-C638-44B4-9B48-885114DC3455}">
      <dgm:prSet/>
      <dgm:spPr/>
      <dgm:t>
        <a:bodyPr/>
        <a:lstStyle/>
        <a:p>
          <a:endParaRPr lang="hu-HU"/>
        </a:p>
      </dgm:t>
    </dgm:pt>
    <dgm:pt modelId="{EB952666-351F-45FE-B3A2-FF860E5AA754}">
      <dgm:prSet phldrT="[Text]"/>
      <dgm:spPr/>
      <dgm:t>
        <a:bodyPr/>
        <a:lstStyle/>
        <a:p>
          <a:r>
            <a:rPr lang="hu-HU" dirty="0"/>
            <a:t>Clash-analysis</a:t>
          </a:r>
        </a:p>
      </dgm:t>
    </dgm:pt>
    <dgm:pt modelId="{1543DB9F-E64F-4525-8ABC-B9AFF5036C7E}" type="parTrans" cxnId="{EA0D2ADD-A317-41C6-BF9A-F05E5A2BB5AC}">
      <dgm:prSet/>
      <dgm:spPr/>
      <dgm:t>
        <a:bodyPr/>
        <a:lstStyle/>
        <a:p>
          <a:endParaRPr lang="hu-HU"/>
        </a:p>
      </dgm:t>
    </dgm:pt>
    <dgm:pt modelId="{CD43C040-79F2-4B74-B952-455DBA60F004}" type="sibTrans" cxnId="{EA0D2ADD-A317-41C6-BF9A-F05E5A2BB5AC}">
      <dgm:prSet/>
      <dgm:spPr/>
      <dgm:t>
        <a:bodyPr/>
        <a:lstStyle/>
        <a:p>
          <a:endParaRPr lang="hu-HU"/>
        </a:p>
      </dgm:t>
    </dgm:pt>
    <dgm:pt modelId="{8D3A2F7C-370C-48CF-BF38-17ED36AE5A8F}" type="pres">
      <dgm:prSet presAssocID="{C2A87A4D-EB1B-4FB6-A7F5-CE9B1615C4A7}" presName="diagram" presStyleCnt="0">
        <dgm:presLayoutVars>
          <dgm:dir/>
          <dgm:resizeHandles val="exact"/>
        </dgm:presLayoutVars>
      </dgm:prSet>
      <dgm:spPr/>
    </dgm:pt>
    <dgm:pt modelId="{5E864477-8FBF-4068-8E57-AFD6B02D0415}" type="pres">
      <dgm:prSet presAssocID="{44A2E8D3-81A6-4586-AA70-33D1D18D1EB9}" presName="node" presStyleLbl="node1" presStyleIdx="0" presStyleCnt="3">
        <dgm:presLayoutVars>
          <dgm:bulletEnabled val="1"/>
        </dgm:presLayoutVars>
      </dgm:prSet>
      <dgm:spPr/>
    </dgm:pt>
    <dgm:pt modelId="{5E4520A3-7673-498B-AB23-BBC011EFBA8F}" type="pres">
      <dgm:prSet presAssocID="{ADDA462D-4211-4FD7-9D83-53763E9A834D}" presName="sibTrans" presStyleCnt="0"/>
      <dgm:spPr/>
    </dgm:pt>
    <dgm:pt modelId="{7D4CB8D0-A39E-4F75-A161-E956AF3F7249}" type="pres">
      <dgm:prSet presAssocID="{468002C8-CBD6-4A51-B5A6-E53EDE86619C}" presName="node" presStyleLbl="node1" presStyleIdx="1" presStyleCnt="3">
        <dgm:presLayoutVars>
          <dgm:bulletEnabled val="1"/>
        </dgm:presLayoutVars>
      </dgm:prSet>
      <dgm:spPr/>
    </dgm:pt>
    <dgm:pt modelId="{73F5783F-BE7E-4343-BFE0-57AFF04AE467}" type="pres">
      <dgm:prSet presAssocID="{6AFCD6DE-75DA-4A59-8650-679CB65E99A4}" presName="sibTrans" presStyleCnt="0"/>
      <dgm:spPr/>
    </dgm:pt>
    <dgm:pt modelId="{51D27966-1605-4B05-9B47-C0549BA418CD}" type="pres">
      <dgm:prSet presAssocID="{EB952666-351F-45FE-B3A2-FF860E5AA754}" presName="node" presStyleLbl="node1" presStyleIdx="2" presStyleCnt="3">
        <dgm:presLayoutVars>
          <dgm:bulletEnabled val="1"/>
        </dgm:presLayoutVars>
      </dgm:prSet>
      <dgm:spPr/>
    </dgm:pt>
  </dgm:ptLst>
  <dgm:cxnLst>
    <dgm:cxn modelId="{22554504-9532-4E4F-853D-54E753019B65}" srcId="{C2A87A4D-EB1B-4FB6-A7F5-CE9B1615C4A7}" destId="{44A2E8D3-81A6-4586-AA70-33D1D18D1EB9}" srcOrd="0" destOrd="0" parTransId="{5FAD25DF-7D22-4A37-851C-FD8DDDEBC4C7}" sibTransId="{ADDA462D-4211-4FD7-9D83-53763E9A834D}"/>
    <dgm:cxn modelId="{0EB9C604-261E-4901-89B5-675709F30C7C}" type="presOf" srcId="{C2A87A4D-EB1B-4FB6-A7F5-CE9B1615C4A7}" destId="{8D3A2F7C-370C-48CF-BF38-17ED36AE5A8F}" srcOrd="0" destOrd="0" presId="urn:microsoft.com/office/officeart/2005/8/layout/default"/>
    <dgm:cxn modelId="{DADF0F17-958F-4008-BC09-A087C7C1CF09}" type="presOf" srcId="{EB952666-351F-45FE-B3A2-FF860E5AA754}" destId="{51D27966-1605-4B05-9B47-C0549BA418CD}" srcOrd="0" destOrd="0" presId="urn:microsoft.com/office/officeart/2005/8/layout/default"/>
    <dgm:cxn modelId="{3B76B84D-6BF5-4B8F-AB9F-A1613798960E}" type="presOf" srcId="{468002C8-CBD6-4A51-B5A6-E53EDE86619C}" destId="{7D4CB8D0-A39E-4F75-A161-E956AF3F7249}" srcOrd="0" destOrd="0" presId="urn:microsoft.com/office/officeart/2005/8/layout/default"/>
    <dgm:cxn modelId="{5B156FB5-C638-44B4-9B48-885114DC3455}" srcId="{C2A87A4D-EB1B-4FB6-A7F5-CE9B1615C4A7}" destId="{468002C8-CBD6-4A51-B5A6-E53EDE86619C}" srcOrd="1" destOrd="0" parTransId="{E7941BAE-7A3D-4005-9D7C-E57C030927E2}" sibTransId="{6AFCD6DE-75DA-4A59-8650-679CB65E99A4}"/>
    <dgm:cxn modelId="{EA0D2ADD-A317-41C6-BF9A-F05E5A2BB5AC}" srcId="{C2A87A4D-EB1B-4FB6-A7F5-CE9B1615C4A7}" destId="{EB952666-351F-45FE-B3A2-FF860E5AA754}" srcOrd="2" destOrd="0" parTransId="{1543DB9F-E64F-4525-8ABC-B9AFF5036C7E}" sibTransId="{CD43C040-79F2-4B74-B952-455DBA60F004}"/>
    <dgm:cxn modelId="{13463CF5-9C08-4373-A67B-C1E51A69DF4F}" type="presOf" srcId="{44A2E8D3-81A6-4586-AA70-33D1D18D1EB9}" destId="{5E864477-8FBF-4068-8E57-AFD6B02D0415}" srcOrd="0" destOrd="0" presId="urn:microsoft.com/office/officeart/2005/8/layout/default"/>
    <dgm:cxn modelId="{EEAC1EC4-EA5E-4182-BC0D-E6466025EB89}" type="presParOf" srcId="{8D3A2F7C-370C-48CF-BF38-17ED36AE5A8F}" destId="{5E864477-8FBF-4068-8E57-AFD6B02D0415}" srcOrd="0" destOrd="0" presId="urn:microsoft.com/office/officeart/2005/8/layout/default"/>
    <dgm:cxn modelId="{34C0C278-8901-45E5-A5C2-4021FAB33C85}" type="presParOf" srcId="{8D3A2F7C-370C-48CF-BF38-17ED36AE5A8F}" destId="{5E4520A3-7673-498B-AB23-BBC011EFBA8F}" srcOrd="1" destOrd="0" presId="urn:microsoft.com/office/officeart/2005/8/layout/default"/>
    <dgm:cxn modelId="{22EEE18A-A98D-4DFD-9B6F-57B8C5720653}" type="presParOf" srcId="{8D3A2F7C-370C-48CF-BF38-17ED36AE5A8F}" destId="{7D4CB8D0-A39E-4F75-A161-E956AF3F7249}" srcOrd="2" destOrd="0" presId="urn:microsoft.com/office/officeart/2005/8/layout/default"/>
    <dgm:cxn modelId="{7D72335F-721A-4E26-84EE-00049EF803FD}" type="presParOf" srcId="{8D3A2F7C-370C-48CF-BF38-17ED36AE5A8F}" destId="{73F5783F-BE7E-4343-BFE0-57AFF04AE467}" srcOrd="3" destOrd="0" presId="urn:microsoft.com/office/officeart/2005/8/layout/default"/>
    <dgm:cxn modelId="{3459FA3B-EB2F-4813-B596-432A30A17A02}" type="presParOf" srcId="{8D3A2F7C-370C-48CF-BF38-17ED36AE5A8F}" destId="{51D27966-1605-4B05-9B47-C0549BA418CD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C2A87A4D-EB1B-4FB6-A7F5-CE9B1615C4A7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44A2E8D3-81A6-4586-AA70-33D1D18D1EB9}">
      <dgm:prSet phldrT="[Text]"/>
      <dgm:spPr/>
      <dgm:t>
        <a:bodyPr/>
        <a:lstStyle/>
        <a:p>
          <a:r>
            <a:rPr lang="hu-HU" dirty="0"/>
            <a:t>Arguments</a:t>
          </a:r>
        </a:p>
      </dgm:t>
    </dgm:pt>
    <dgm:pt modelId="{5FAD25DF-7D22-4A37-851C-FD8DDDEBC4C7}" type="parTrans" cxnId="{22554504-9532-4E4F-853D-54E753019B65}">
      <dgm:prSet/>
      <dgm:spPr/>
      <dgm:t>
        <a:bodyPr/>
        <a:lstStyle/>
        <a:p>
          <a:endParaRPr lang="hu-HU"/>
        </a:p>
      </dgm:t>
    </dgm:pt>
    <dgm:pt modelId="{ADDA462D-4211-4FD7-9D83-53763E9A834D}" type="sibTrans" cxnId="{22554504-9532-4E4F-853D-54E753019B65}">
      <dgm:prSet/>
      <dgm:spPr/>
      <dgm:t>
        <a:bodyPr/>
        <a:lstStyle/>
        <a:p>
          <a:endParaRPr lang="hu-HU"/>
        </a:p>
      </dgm:t>
    </dgm:pt>
    <dgm:pt modelId="{468002C8-CBD6-4A51-B5A6-E53EDE86619C}">
      <dgm:prSet phldrT="[Text]"/>
      <dgm:spPr/>
      <dgm:t>
        <a:bodyPr/>
        <a:lstStyle/>
        <a:p>
          <a:r>
            <a:rPr lang="hu-HU" dirty="0"/>
            <a:t>Rebuttal</a:t>
          </a:r>
        </a:p>
      </dgm:t>
    </dgm:pt>
    <dgm:pt modelId="{E7941BAE-7A3D-4005-9D7C-E57C030927E2}" type="parTrans" cxnId="{5B156FB5-C638-44B4-9B48-885114DC3455}">
      <dgm:prSet/>
      <dgm:spPr/>
      <dgm:t>
        <a:bodyPr/>
        <a:lstStyle/>
        <a:p>
          <a:endParaRPr lang="hu-HU"/>
        </a:p>
      </dgm:t>
    </dgm:pt>
    <dgm:pt modelId="{6AFCD6DE-75DA-4A59-8650-679CB65E99A4}" type="sibTrans" cxnId="{5B156FB5-C638-44B4-9B48-885114DC3455}">
      <dgm:prSet/>
      <dgm:spPr/>
      <dgm:t>
        <a:bodyPr/>
        <a:lstStyle/>
        <a:p>
          <a:endParaRPr lang="hu-HU"/>
        </a:p>
      </dgm:t>
    </dgm:pt>
    <dgm:pt modelId="{EB952666-351F-45FE-B3A2-FF860E5AA754}">
      <dgm:prSet phldrT="[Text]"/>
      <dgm:spPr/>
      <dgm:t>
        <a:bodyPr/>
        <a:lstStyle/>
        <a:p>
          <a:r>
            <a:rPr lang="hu-HU" dirty="0"/>
            <a:t>Clash-analysis</a:t>
          </a:r>
        </a:p>
      </dgm:t>
    </dgm:pt>
    <dgm:pt modelId="{1543DB9F-E64F-4525-8ABC-B9AFF5036C7E}" type="parTrans" cxnId="{EA0D2ADD-A317-41C6-BF9A-F05E5A2BB5AC}">
      <dgm:prSet/>
      <dgm:spPr/>
      <dgm:t>
        <a:bodyPr/>
        <a:lstStyle/>
        <a:p>
          <a:endParaRPr lang="hu-HU"/>
        </a:p>
      </dgm:t>
    </dgm:pt>
    <dgm:pt modelId="{CD43C040-79F2-4B74-B952-455DBA60F004}" type="sibTrans" cxnId="{EA0D2ADD-A317-41C6-BF9A-F05E5A2BB5AC}">
      <dgm:prSet/>
      <dgm:spPr/>
      <dgm:t>
        <a:bodyPr/>
        <a:lstStyle/>
        <a:p>
          <a:endParaRPr lang="hu-HU"/>
        </a:p>
      </dgm:t>
    </dgm:pt>
    <dgm:pt modelId="{8D3A2F7C-370C-48CF-BF38-17ED36AE5A8F}" type="pres">
      <dgm:prSet presAssocID="{C2A87A4D-EB1B-4FB6-A7F5-CE9B1615C4A7}" presName="diagram" presStyleCnt="0">
        <dgm:presLayoutVars>
          <dgm:dir/>
          <dgm:resizeHandles val="exact"/>
        </dgm:presLayoutVars>
      </dgm:prSet>
      <dgm:spPr/>
    </dgm:pt>
    <dgm:pt modelId="{5E864477-8FBF-4068-8E57-AFD6B02D0415}" type="pres">
      <dgm:prSet presAssocID="{44A2E8D3-81A6-4586-AA70-33D1D18D1EB9}" presName="node" presStyleLbl="node1" presStyleIdx="0" presStyleCnt="3">
        <dgm:presLayoutVars>
          <dgm:bulletEnabled val="1"/>
        </dgm:presLayoutVars>
      </dgm:prSet>
      <dgm:spPr/>
    </dgm:pt>
    <dgm:pt modelId="{5E4520A3-7673-498B-AB23-BBC011EFBA8F}" type="pres">
      <dgm:prSet presAssocID="{ADDA462D-4211-4FD7-9D83-53763E9A834D}" presName="sibTrans" presStyleCnt="0"/>
      <dgm:spPr/>
    </dgm:pt>
    <dgm:pt modelId="{7D4CB8D0-A39E-4F75-A161-E956AF3F7249}" type="pres">
      <dgm:prSet presAssocID="{468002C8-CBD6-4A51-B5A6-E53EDE86619C}" presName="node" presStyleLbl="node1" presStyleIdx="1" presStyleCnt="3">
        <dgm:presLayoutVars>
          <dgm:bulletEnabled val="1"/>
        </dgm:presLayoutVars>
      </dgm:prSet>
      <dgm:spPr/>
    </dgm:pt>
    <dgm:pt modelId="{73F5783F-BE7E-4343-BFE0-57AFF04AE467}" type="pres">
      <dgm:prSet presAssocID="{6AFCD6DE-75DA-4A59-8650-679CB65E99A4}" presName="sibTrans" presStyleCnt="0"/>
      <dgm:spPr/>
    </dgm:pt>
    <dgm:pt modelId="{51D27966-1605-4B05-9B47-C0549BA418CD}" type="pres">
      <dgm:prSet presAssocID="{EB952666-351F-45FE-B3A2-FF860E5AA754}" presName="node" presStyleLbl="node1" presStyleIdx="2" presStyleCnt="3">
        <dgm:presLayoutVars>
          <dgm:bulletEnabled val="1"/>
        </dgm:presLayoutVars>
      </dgm:prSet>
      <dgm:spPr/>
    </dgm:pt>
  </dgm:ptLst>
  <dgm:cxnLst>
    <dgm:cxn modelId="{22554504-9532-4E4F-853D-54E753019B65}" srcId="{C2A87A4D-EB1B-4FB6-A7F5-CE9B1615C4A7}" destId="{44A2E8D3-81A6-4586-AA70-33D1D18D1EB9}" srcOrd="0" destOrd="0" parTransId="{5FAD25DF-7D22-4A37-851C-FD8DDDEBC4C7}" sibTransId="{ADDA462D-4211-4FD7-9D83-53763E9A834D}"/>
    <dgm:cxn modelId="{0EB9C604-261E-4901-89B5-675709F30C7C}" type="presOf" srcId="{C2A87A4D-EB1B-4FB6-A7F5-CE9B1615C4A7}" destId="{8D3A2F7C-370C-48CF-BF38-17ED36AE5A8F}" srcOrd="0" destOrd="0" presId="urn:microsoft.com/office/officeart/2005/8/layout/default"/>
    <dgm:cxn modelId="{DADF0F17-958F-4008-BC09-A087C7C1CF09}" type="presOf" srcId="{EB952666-351F-45FE-B3A2-FF860E5AA754}" destId="{51D27966-1605-4B05-9B47-C0549BA418CD}" srcOrd="0" destOrd="0" presId="urn:microsoft.com/office/officeart/2005/8/layout/default"/>
    <dgm:cxn modelId="{3B76B84D-6BF5-4B8F-AB9F-A1613798960E}" type="presOf" srcId="{468002C8-CBD6-4A51-B5A6-E53EDE86619C}" destId="{7D4CB8D0-A39E-4F75-A161-E956AF3F7249}" srcOrd="0" destOrd="0" presId="urn:microsoft.com/office/officeart/2005/8/layout/default"/>
    <dgm:cxn modelId="{5B156FB5-C638-44B4-9B48-885114DC3455}" srcId="{C2A87A4D-EB1B-4FB6-A7F5-CE9B1615C4A7}" destId="{468002C8-CBD6-4A51-B5A6-E53EDE86619C}" srcOrd="1" destOrd="0" parTransId="{E7941BAE-7A3D-4005-9D7C-E57C030927E2}" sibTransId="{6AFCD6DE-75DA-4A59-8650-679CB65E99A4}"/>
    <dgm:cxn modelId="{EA0D2ADD-A317-41C6-BF9A-F05E5A2BB5AC}" srcId="{C2A87A4D-EB1B-4FB6-A7F5-CE9B1615C4A7}" destId="{EB952666-351F-45FE-B3A2-FF860E5AA754}" srcOrd="2" destOrd="0" parTransId="{1543DB9F-E64F-4525-8ABC-B9AFF5036C7E}" sibTransId="{CD43C040-79F2-4B74-B952-455DBA60F004}"/>
    <dgm:cxn modelId="{13463CF5-9C08-4373-A67B-C1E51A69DF4F}" type="presOf" srcId="{44A2E8D3-81A6-4586-AA70-33D1D18D1EB9}" destId="{5E864477-8FBF-4068-8E57-AFD6B02D0415}" srcOrd="0" destOrd="0" presId="urn:microsoft.com/office/officeart/2005/8/layout/default"/>
    <dgm:cxn modelId="{EEAC1EC4-EA5E-4182-BC0D-E6466025EB89}" type="presParOf" srcId="{8D3A2F7C-370C-48CF-BF38-17ED36AE5A8F}" destId="{5E864477-8FBF-4068-8E57-AFD6B02D0415}" srcOrd="0" destOrd="0" presId="urn:microsoft.com/office/officeart/2005/8/layout/default"/>
    <dgm:cxn modelId="{34C0C278-8901-45E5-A5C2-4021FAB33C85}" type="presParOf" srcId="{8D3A2F7C-370C-48CF-BF38-17ED36AE5A8F}" destId="{5E4520A3-7673-498B-AB23-BBC011EFBA8F}" srcOrd="1" destOrd="0" presId="urn:microsoft.com/office/officeart/2005/8/layout/default"/>
    <dgm:cxn modelId="{22EEE18A-A98D-4DFD-9B6F-57B8C5720653}" type="presParOf" srcId="{8D3A2F7C-370C-48CF-BF38-17ED36AE5A8F}" destId="{7D4CB8D0-A39E-4F75-A161-E956AF3F7249}" srcOrd="2" destOrd="0" presId="urn:microsoft.com/office/officeart/2005/8/layout/default"/>
    <dgm:cxn modelId="{7D72335F-721A-4E26-84EE-00049EF803FD}" type="presParOf" srcId="{8D3A2F7C-370C-48CF-BF38-17ED36AE5A8F}" destId="{73F5783F-BE7E-4343-BFE0-57AFF04AE467}" srcOrd="3" destOrd="0" presId="urn:microsoft.com/office/officeart/2005/8/layout/default"/>
    <dgm:cxn modelId="{3459FA3B-EB2F-4813-B596-432A30A17A02}" type="presParOf" srcId="{8D3A2F7C-370C-48CF-BF38-17ED36AE5A8F}" destId="{51D27966-1605-4B05-9B47-C0549BA418CD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B6DDF515-58A2-4BD4-94A1-8DB0A77998E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7959C905-EC59-4AB2-B72B-A8F8DC6A4346}">
      <dgm:prSet phldrT="[Text]"/>
      <dgm:spPr/>
      <dgm:t>
        <a:bodyPr/>
        <a:lstStyle/>
        <a:p>
          <a:r>
            <a:rPr lang="hu-HU" dirty="0"/>
            <a:t>Relevance</a:t>
          </a:r>
        </a:p>
      </dgm:t>
    </dgm:pt>
    <dgm:pt modelId="{945A88BE-FD0E-4E58-AAB4-1E0E49E8EBA1}" type="parTrans" cxnId="{E92B52F0-F4A0-4E60-A673-D845B7627BA3}">
      <dgm:prSet/>
      <dgm:spPr/>
      <dgm:t>
        <a:bodyPr/>
        <a:lstStyle/>
        <a:p>
          <a:endParaRPr lang="hu-HU"/>
        </a:p>
      </dgm:t>
    </dgm:pt>
    <dgm:pt modelId="{BCA9AA59-58C8-4AC4-8D16-6B1BFF995CEF}" type="sibTrans" cxnId="{E92B52F0-F4A0-4E60-A673-D845B7627BA3}">
      <dgm:prSet/>
      <dgm:spPr/>
      <dgm:t>
        <a:bodyPr/>
        <a:lstStyle/>
        <a:p>
          <a:endParaRPr lang="hu-HU"/>
        </a:p>
      </dgm:t>
    </dgm:pt>
    <dgm:pt modelId="{AAF8C7F9-A087-411A-9987-900A533189BC}">
      <dgm:prSet phldrT="[Text]"/>
      <dgm:spPr/>
      <dgm:t>
        <a:bodyPr/>
        <a:lstStyle/>
        <a:p>
          <a:r>
            <a:rPr lang="hu-HU" dirty="0"/>
            <a:t>Why to judge? </a:t>
          </a:r>
        </a:p>
      </dgm:t>
    </dgm:pt>
    <dgm:pt modelId="{708D28C5-1EEF-4B84-81DD-BC2634CDDE0E}" type="parTrans" cxnId="{7B874F8A-FC95-4B07-B90E-C2BCD3D3595B}">
      <dgm:prSet/>
      <dgm:spPr/>
      <dgm:t>
        <a:bodyPr/>
        <a:lstStyle/>
        <a:p>
          <a:endParaRPr lang="hu-HU"/>
        </a:p>
      </dgm:t>
    </dgm:pt>
    <dgm:pt modelId="{C620C0C8-2750-463D-B13B-68CD4F3B5BAE}" type="sibTrans" cxnId="{7B874F8A-FC95-4B07-B90E-C2BCD3D3595B}">
      <dgm:prSet/>
      <dgm:spPr/>
      <dgm:t>
        <a:bodyPr/>
        <a:lstStyle/>
        <a:p>
          <a:endParaRPr lang="hu-HU"/>
        </a:p>
      </dgm:t>
    </dgm:pt>
    <dgm:pt modelId="{0501F5E6-74CA-44B9-8FE6-38124EDA502A}">
      <dgm:prSet phldrT="[Text]"/>
      <dgm:spPr/>
      <dgm:t>
        <a:bodyPr/>
        <a:lstStyle/>
        <a:p>
          <a:r>
            <a:rPr lang="hu-HU" dirty="0"/>
            <a:t>Basic rules</a:t>
          </a:r>
        </a:p>
      </dgm:t>
    </dgm:pt>
    <dgm:pt modelId="{3BF6E80F-7B06-4872-ACE1-54F4A0AEBB07}" type="parTrans" cxnId="{693B6013-5423-439D-98DD-93E0BC46FA6A}">
      <dgm:prSet/>
      <dgm:spPr/>
      <dgm:t>
        <a:bodyPr/>
        <a:lstStyle/>
        <a:p>
          <a:endParaRPr lang="hu-HU"/>
        </a:p>
      </dgm:t>
    </dgm:pt>
    <dgm:pt modelId="{52F7FD47-83B5-467F-B125-81E6FC7B5899}" type="sibTrans" cxnId="{693B6013-5423-439D-98DD-93E0BC46FA6A}">
      <dgm:prSet/>
      <dgm:spPr/>
      <dgm:t>
        <a:bodyPr/>
        <a:lstStyle/>
        <a:p>
          <a:endParaRPr lang="hu-HU"/>
        </a:p>
      </dgm:t>
    </dgm:pt>
    <dgm:pt modelId="{EA3ABF3E-00B4-44A4-A7CD-FC9676546794}">
      <dgm:prSet phldrT="[Text]"/>
      <dgm:spPr/>
      <dgm:t>
        <a:bodyPr/>
        <a:lstStyle/>
        <a:p>
          <a:r>
            <a:rPr lang="hu-HU" dirty="0"/>
            <a:t>Comparing opening and closing teams</a:t>
          </a:r>
        </a:p>
      </dgm:t>
    </dgm:pt>
    <dgm:pt modelId="{7B4F0A77-CB01-485C-8C44-CDBD610397BE}" type="parTrans" cxnId="{4E8DC64F-B45C-4959-ABF1-1F55C8FB373B}">
      <dgm:prSet/>
      <dgm:spPr/>
      <dgm:t>
        <a:bodyPr/>
        <a:lstStyle/>
        <a:p>
          <a:endParaRPr lang="hu-HU"/>
        </a:p>
      </dgm:t>
    </dgm:pt>
    <dgm:pt modelId="{D3D77824-15B4-43D2-93ED-DCEA77A3C4E4}" type="sibTrans" cxnId="{4E8DC64F-B45C-4959-ABF1-1F55C8FB373B}">
      <dgm:prSet/>
      <dgm:spPr/>
      <dgm:t>
        <a:bodyPr/>
        <a:lstStyle/>
        <a:p>
          <a:endParaRPr lang="hu-HU"/>
        </a:p>
      </dgm:t>
    </dgm:pt>
    <dgm:pt modelId="{51738F4C-665E-4024-B608-2B0BDBD81FA3}">
      <dgm:prSet phldrT="[Text]"/>
      <dgm:spPr/>
      <dgm:t>
        <a:bodyPr/>
        <a:lstStyle/>
        <a:p>
          <a:r>
            <a:rPr lang="hu-HU" dirty="0"/>
            <a:t>Mentality</a:t>
          </a:r>
        </a:p>
      </dgm:t>
    </dgm:pt>
    <dgm:pt modelId="{D6A728F7-55B8-48DA-AE40-54FBF109E164}" type="parTrans" cxnId="{0F1EEC1D-DCA7-48CB-80BF-DC2D61783B30}">
      <dgm:prSet/>
      <dgm:spPr/>
      <dgm:t>
        <a:bodyPr/>
        <a:lstStyle/>
        <a:p>
          <a:endParaRPr lang="hu-HU"/>
        </a:p>
      </dgm:t>
    </dgm:pt>
    <dgm:pt modelId="{6D6ABDDD-415D-496C-A747-7B206C96D602}" type="sibTrans" cxnId="{0F1EEC1D-DCA7-48CB-80BF-DC2D61783B30}">
      <dgm:prSet/>
      <dgm:spPr/>
      <dgm:t>
        <a:bodyPr/>
        <a:lstStyle/>
        <a:p>
          <a:endParaRPr lang="hu-HU"/>
        </a:p>
      </dgm:t>
    </dgm:pt>
    <dgm:pt modelId="{C9B67923-1993-4515-AB9C-64728A27C7CE}">
      <dgm:prSet phldrT="[Text]"/>
      <dgm:spPr/>
      <dgm:t>
        <a:bodyPr/>
        <a:lstStyle/>
        <a:p>
          <a:r>
            <a:rPr lang="hu-HU" dirty="0"/>
            <a:t>Fairness</a:t>
          </a:r>
        </a:p>
      </dgm:t>
    </dgm:pt>
    <dgm:pt modelId="{C942A135-DA74-404D-858D-516E7D0FA9E2}" type="parTrans" cxnId="{E944FE88-3251-4F75-8F01-905ADA779462}">
      <dgm:prSet/>
      <dgm:spPr/>
      <dgm:t>
        <a:bodyPr/>
        <a:lstStyle/>
        <a:p>
          <a:endParaRPr lang="hu-HU"/>
        </a:p>
      </dgm:t>
    </dgm:pt>
    <dgm:pt modelId="{F8BE4C12-2B98-4164-888C-3BBD1AC40A26}" type="sibTrans" cxnId="{E944FE88-3251-4F75-8F01-905ADA779462}">
      <dgm:prSet/>
      <dgm:spPr/>
      <dgm:t>
        <a:bodyPr/>
        <a:lstStyle/>
        <a:p>
          <a:endParaRPr lang="hu-HU"/>
        </a:p>
      </dgm:t>
    </dgm:pt>
    <dgm:pt modelId="{196496DF-4233-4158-A2B9-65EF1D1FE8B0}">
      <dgm:prSet phldrT="[Text]"/>
      <dgm:spPr>
        <a:solidFill>
          <a:schemeClr val="accent2"/>
        </a:solidFill>
      </dgm:spPr>
      <dgm:t>
        <a:bodyPr/>
        <a:lstStyle/>
        <a:p>
          <a:r>
            <a:rPr lang="hu-HU" b="1" dirty="0">
              <a:solidFill>
                <a:schemeClr val="tx1"/>
              </a:solidFill>
            </a:rPr>
            <a:t>Comparing the diagonals</a:t>
          </a:r>
        </a:p>
      </dgm:t>
    </dgm:pt>
    <dgm:pt modelId="{E4170AB0-FE72-49FE-B5A7-44CAA89EA9E8}" type="parTrans" cxnId="{98851B48-FEA9-4036-945C-9445E18BEAEF}">
      <dgm:prSet/>
      <dgm:spPr/>
      <dgm:t>
        <a:bodyPr/>
        <a:lstStyle/>
        <a:p>
          <a:endParaRPr lang="hu-HU"/>
        </a:p>
      </dgm:t>
    </dgm:pt>
    <dgm:pt modelId="{4F388AB2-73D4-4209-AEC9-9070FB920697}" type="sibTrans" cxnId="{98851B48-FEA9-4036-945C-9445E18BEAEF}">
      <dgm:prSet/>
      <dgm:spPr/>
      <dgm:t>
        <a:bodyPr/>
        <a:lstStyle/>
        <a:p>
          <a:endParaRPr lang="hu-HU"/>
        </a:p>
      </dgm:t>
    </dgm:pt>
    <dgm:pt modelId="{EFD3EDA5-B842-4C5C-B844-500E606B1A3E}">
      <dgm:prSet phldrT="[Text]"/>
      <dgm:spPr/>
      <dgm:t>
        <a:bodyPr/>
        <a:lstStyle/>
        <a:p>
          <a:r>
            <a:rPr lang="hu-HU" dirty="0"/>
            <a:t>Clashpoints</a:t>
          </a:r>
        </a:p>
      </dgm:t>
    </dgm:pt>
    <dgm:pt modelId="{A4FF09F7-3830-4C8F-B514-D882BCE2C6F6}" type="parTrans" cxnId="{F9273445-7ED4-4F49-924B-5AAA1F1C96FF}">
      <dgm:prSet/>
      <dgm:spPr/>
      <dgm:t>
        <a:bodyPr/>
        <a:lstStyle/>
        <a:p>
          <a:endParaRPr lang="hu-HU"/>
        </a:p>
      </dgm:t>
    </dgm:pt>
    <dgm:pt modelId="{0125E2AC-C774-4EBA-ACC9-E1AECE6820C1}" type="sibTrans" cxnId="{F9273445-7ED4-4F49-924B-5AAA1F1C96FF}">
      <dgm:prSet/>
      <dgm:spPr/>
      <dgm:t>
        <a:bodyPr/>
        <a:lstStyle/>
        <a:p>
          <a:endParaRPr lang="hu-HU"/>
        </a:p>
      </dgm:t>
    </dgm:pt>
    <dgm:pt modelId="{77ECF783-FA8B-45A5-9913-C181C7188F09}">
      <dgm:prSet phldrT="[Text]"/>
      <dgm:spPr/>
      <dgm:t>
        <a:bodyPr/>
        <a:lstStyle/>
        <a:p>
          <a:r>
            <a:rPr lang="hu-HU" dirty="0"/>
            <a:t>Panel discussion</a:t>
          </a:r>
        </a:p>
      </dgm:t>
    </dgm:pt>
    <dgm:pt modelId="{71109872-3B6C-4BAB-901D-346B49E1407C}" type="parTrans" cxnId="{9C8287AE-49F4-47C1-9834-27F96871AB4A}">
      <dgm:prSet/>
      <dgm:spPr/>
      <dgm:t>
        <a:bodyPr/>
        <a:lstStyle/>
        <a:p>
          <a:endParaRPr lang="hu-HU"/>
        </a:p>
      </dgm:t>
    </dgm:pt>
    <dgm:pt modelId="{AECBA063-2575-477C-903D-29369D5B8922}" type="sibTrans" cxnId="{9C8287AE-49F4-47C1-9834-27F96871AB4A}">
      <dgm:prSet/>
      <dgm:spPr/>
      <dgm:t>
        <a:bodyPr/>
        <a:lstStyle/>
        <a:p>
          <a:endParaRPr lang="hu-HU"/>
        </a:p>
      </dgm:t>
    </dgm:pt>
    <dgm:pt modelId="{939168A0-EC5C-482C-9441-AD19155E0EAE}" type="pres">
      <dgm:prSet presAssocID="{B6DDF515-58A2-4BD4-94A1-8DB0A77998E0}" presName="CompostProcess" presStyleCnt="0">
        <dgm:presLayoutVars>
          <dgm:dir/>
          <dgm:resizeHandles val="exact"/>
        </dgm:presLayoutVars>
      </dgm:prSet>
      <dgm:spPr/>
    </dgm:pt>
    <dgm:pt modelId="{DB7E0478-C85C-4E7B-AE5E-2C646DF1E7AC}" type="pres">
      <dgm:prSet presAssocID="{B6DDF515-58A2-4BD4-94A1-8DB0A77998E0}" presName="arrow" presStyleLbl="bgShp" presStyleIdx="0" presStyleCnt="1"/>
      <dgm:spPr/>
    </dgm:pt>
    <dgm:pt modelId="{1E94C00E-338F-4571-A3A7-08FD1514313B}" type="pres">
      <dgm:prSet presAssocID="{B6DDF515-58A2-4BD4-94A1-8DB0A77998E0}" presName="linearProcess" presStyleCnt="0"/>
      <dgm:spPr/>
    </dgm:pt>
    <dgm:pt modelId="{CD1B28C3-873A-48EB-B236-CB4DBA82156D}" type="pres">
      <dgm:prSet presAssocID="{7959C905-EC59-4AB2-B72B-A8F8DC6A4346}" presName="textNode" presStyleLbl="node1" presStyleIdx="0" presStyleCnt="9">
        <dgm:presLayoutVars>
          <dgm:bulletEnabled val="1"/>
        </dgm:presLayoutVars>
      </dgm:prSet>
      <dgm:spPr/>
    </dgm:pt>
    <dgm:pt modelId="{15C2967F-11C0-4BC1-AC19-F30F12B4EF18}" type="pres">
      <dgm:prSet presAssocID="{BCA9AA59-58C8-4AC4-8D16-6B1BFF995CEF}" presName="sibTrans" presStyleCnt="0"/>
      <dgm:spPr/>
    </dgm:pt>
    <dgm:pt modelId="{4A3443A5-FF26-4E6D-B54A-3B1F4B0ED448}" type="pres">
      <dgm:prSet presAssocID="{AAF8C7F9-A087-411A-9987-900A533189BC}" presName="textNode" presStyleLbl="node1" presStyleIdx="1" presStyleCnt="9">
        <dgm:presLayoutVars>
          <dgm:bulletEnabled val="1"/>
        </dgm:presLayoutVars>
      </dgm:prSet>
      <dgm:spPr/>
    </dgm:pt>
    <dgm:pt modelId="{7B755ABC-C200-4DEC-A29C-E5E3BC365797}" type="pres">
      <dgm:prSet presAssocID="{C620C0C8-2750-463D-B13B-68CD4F3B5BAE}" presName="sibTrans" presStyleCnt="0"/>
      <dgm:spPr/>
    </dgm:pt>
    <dgm:pt modelId="{E21AD505-8745-4A63-A502-AEDB70B7159D}" type="pres">
      <dgm:prSet presAssocID="{0501F5E6-74CA-44B9-8FE6-38124EDA502A}" presName="textNode" presStyleLbl="node1" presStyleIdx="2" presStyleCnt="9">
        <dgm:presLayoutVars>
          <dgm:bulletEnabled val="1"/>
        </dgm:presLayoutVars>
      </dgm:prSet>
      <dgm:spPr/>
    </dgm:pt>
    <dgm:pt modelId="{4BD8B512-69F7-44E1-B1C7-EF1D3F038104}" type="pres">
      <dgm:prSet presAssocID="{52F7FD47-83B5-467F-B125-81E6FC7B5899}" presName="sibTrans" presStyleCnt="0"/>
      <dgm:spPr/>
    </dgm:pt>
    <dgm:pt modelId="{CCFC9A00-75D9-4566-85AD-4E1921E96DFE}" type="pres">
      <dgm:prSet presAssocID="{51738F4C-665E-4024-B608-2B0BDBD81FA3}" presName="textNode" presStyleLbl="node1" presStyleIdx="3" presStyleCnt="9">
        <dgm:presLayoutVars>
          <dgm:bulletEnabled val="1"/>
        </dgm:presLayoutVars>
      </dgm:prSet>
      <dgm:spPr/>
    </dgm:pt>
    <dgm:pt modelId="{AC343E0D-F4FC-4178-8A09-D31E5CD78208}" type="pres">
      <dgm:prSet presAssocID="{6D6ABDDD-415D-496C-A747-7B206C96D602}" presName="sibTrans" presStyleCnt="0"/>
      <dgm:spPr/>
    </dgm:pt>
    <dgm:pt modelId="{80E466BF-B974-415B-8BCF-FAD79D9BCB7E}" type="pres">
      <dgm:prSet presAssocID="{C9B67923-1993-4515-AB9C-64728A27C7CE}" presName="textNode" presStyleLbl="node1" presStyleIdx="4" presStyleCnt="9">
        <dgm:presLayoutVars>
          <dgm:bulletEnabled val="1"/>
        </dgm:presLayoutVars>
      </dgm:prSet>
      <dgm:spPr/>
    </dgm:pt>
    <dgm:pt modelId="{A34DE95D-DB4A-4B1F-AFA2-8E62ABEE1FAE}" type="pres">
      <dgm:prSet presAssocID="{F8BE4C12-2B98-4164-888C-3BBD1AC40A26}" presName="sibTrans" presStyleCnt="0"/>
      <dgm:spPr/>
    </dgm:pt>
    <dgm:pt modelId="{A9D0A971-D692-485C-A57A-87A757E4865A}" type="pres">
      <dgm:prSet presAssocID="{EA3ABF3E-00B4-44A4-A7CD-FC9676546794}" presName="textNode" presStyleLbl="node1" presStyleIdx="5" presStyleCnt="9">
        <dgm:presLayoutVars>
          <dgm:bulletEnabled val="1"/>
        </dgm:presLayoutVars>
      </dgm:prSet>
      <dgm:spPr/>
    </dgm:pt>
    <dgm:pt modelId="{785460C6-2A4E-4E9B-9DE8-1CAD8F95FC7E}" type="pres">
      <dgm:prSet presAssocID="{D3D77824-15B4-43D2-93ED-DCEA77A3C4E4}" presName="sibTrans" presStyleCnt="0"/>
      <dgm:spPr/>
    </dgm:pt>
    <dgm:pt modelId="{2F7195CF-C25E-4E72-A12D-CCF0133072D8}" type="pres">
      <dgm:prSet presAssocID="{196496DF-4233-4158-A2B9-65EF1D1FE8B0}" presName="textNode" presStyleLbl="node1" presStyleIdx="6" presStyleCnt="9">
        <dgm:presLayoutVars>
          <dgm:bulletEnabled val="1"/>
        </dgm:presLayoutVars>
      </dgm:prSet>
      <dgm:spPr/>
    </dgm:pt>
    <dgm:pt modelId="{98F42F97-0A21-4A55-BDC1-1756C392BC0E}" type="pres">
      <dgm:prSet presAssocID="{4F388AB2-73D4-4209-AEC9-9070FB920697}" presName="sibTrans" presStyleCnt="0"/>
      <dgm:spPr/>
    </dgm:pt>
    <dgm:pt modelId="{75C071EC-9509-4C52-8337-CCB28DB93344}" type="pres">
      <dgm:prSet presAssocID="{EFD3EDA5-B842-4C5C-B844-500E606B1A3E}" presName="textNode" presStyleLbl="node1" presStyleIdx="7" presStyleCnt="9">
        <dgm:presLayoutVars>
          <dgm:bulletEnabled val="1"/>
        </dgm:presLayoutVars>
      </dgm:prSet>
      <dgm:spPr/>
    </dgm:pt>
    <dgm:pt modelId="{7521776A-72DB-4653-A7EB-4EEC6C06D4C4}" type="pres">
      <dgm:prSet presAssocID="{0125E2AC-C774-4EBA-ACC9-E1AECE6820C1}" presName="sibTrans" presStyleCnt="0"/>
      <dgm:spPr/>
    </dgm:pt>
    <dgm:pt modelId="{625D6882-6F86-4DE3-AD3F-0689A6CACEB3}" type="pres">
      <dgm:prSet presAssocID="{77ECF783-FA8B-45A5-9913-C181C7188F09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693B6013-5423-439D-98DD-93E0BC46FA6A}" srcId="{B6DDF515-58A2-4BD4-94A1-8DB0A77998E0}" destId="{0501F5E6-74CA-44B9-8FE6-38124EDA502A}" srcOrd="2" destOrd="0" parTransId="{3BF6E80F-7B06-4872-ACE1-54F4A0AEBB07}" sibTransId="{52F7FD47-83B5-467F-B125-81E6FC7B5899}"/>
    <dgm:cxn modelId="{0F1EEC1D-DCA7-48CB-80BF-DC2D61783B30}" srcId="{B6DDF515-58A2-4BD4-94A1-8DB0A77998E0}" destId="{51738F4C-665E-4024-B608-2B0BDBD81FA3}" srcOrd="3" destOrd="0" parTransId="{D6A728F7-55B8-48DA-AE40-54FBF109E164}" sibTransId="{6D6ABDDD-415D-496C-A747-7B206C96D602}"/>
    <dgm:cxn modelId="{CCFAF822-56A2-49BC-9F13-0A5CEAEDA82B}" type="presOf" srcId="{EFD3EDA5-B842-4C5C-B844-500E606B1A3E}" destId="{75C071EC-9509-4C52-8337-CCB28DB93344}" srcOrd="0" destOrd="0" presId="urn:microsoft.com/office/officeart/2005/8/layout/hProcess9"/>
    <dgm:cxn modelId="{F9273445-7ED4-4F49-924B-5AAA1F1C96FF}" srcId="{B6DDF515-58A2-4BD4-94A1-8DB0A77998E0}" destId="{EFD3EDA5-B842-4C5C-B844-500E606B1A3E}" srcOrd="7" destOrd="0" parTransId="{A4FF09F7-3830-4C8F-B514-D882BCE2C6F6}" sibTransId="{0125E2AC-C774-4EBA-ACC9-E1AECE6820C1}"/>
    <dgm:cxn modelId="{98851B48-FEA9-4036-945C-9445E18BEAEF}" srcId="{B6DDF515-58A2-4BD4-94A1-8DB0A77998E0}" destId="{196496DF-4233-4158-A2B9-65EF1D1FE8B0}" srcOrd="6" destOrd="0" parTransId="{E4170AB0-FE72-49FE-B5A7-44CAA89EA9E8}" sibTransId="{4F388AB2-73D4-4209-AEC9-9070FB920697}"/>
    <dgm:cxn modelId="{A8A1D06C-7E1B-4335-BC5C-5EB617C68857}" type="presOf" srcId="{77ECF783-FA8B-45A5-9913-C181C7188F09}" destId="{625D6882-6F86-4DE3-AD3F-0689A6CACEB3}" srcOrd="0" destOrd="0" presId="urn:microsoft.com/office/officeart/2005/8/layout/hProcess9"/>
    <dgm:cxn modelId="{4E8DC64F-B45C-4959-ABF1-1F55C8FB373B}" srcId="{B6DDF515-58A2-4BD4-94A1-8DB0A77998E0}" destId="{EA3ABF3E-00B4-44A4-A7CD-FC9676546794}" srcOrd="5" destOrd="0" parTransId="{7B4F0A77-CB01-485C-8C44-CDBD610397BE}" sibTransId="{D3D77824-15B4-43D2-93ED-DCEA77A3C4E4}"/>
    <dgm:cxn modelId="{9BBA8782-6B15-4C2F-96C5-35E31EC1B8E3}" type="presOf" srcId="{AAF8C7F9-A087-411A-9987-900A533189BC}" destId="{4A3443A5-FF26-4E6D-B54A-3B1F4B0ED448}" srcOrd="0" destOrd="0" presId="urn:microsoft.com/office/officeart/2005/8/layout/hProcess9"/>
    <dgm:cxn modelId="{E944FE88-3251-4F75-8F01-905ADA779462}" srcId="{B6DDF515-58A2-4BD4-94A1-8DB0A77998E0}" destId="{C9B67923-1993-4515-AB9C-64728A27C7CE}" srcOrd="4" destOrd="0" parTransId="{C942A135-DA74-404D-858D-516E7D0FA9E2}" sibTransId="{F8BE4C12-2B98-4164-888C-3BBD1AC40A26}"/>
    <dgm:cxn modelId="{7B874F8A-FC95-4B07-B90E-C2BCD3D3595B}" srcId="{B6DDF515-58A2-4BD4-94A1-8DB0A77998E0}" destId="{AAF8C7F9-A087-411A-9987-900A533189BC}" srcOrd="1" destOrd="0" parTransId="{708D28C5-1EEF-4B84-81DD-BC2634CDDE0E}" sibTransId="{C620C0C8-2750-463D-B13B-68CD4F3B5BAE}"/>
    <dgm:cxn modelId="{8C5E829F-2BC2-46F7-8175-2AEE6E0E6454}" type="presOf" srcId="{0501F5E6-74CA-44B9-8FE6-38124EDA502A}" destId="{E21AD505-8745-4A63-A502-AEDB70B7159D}" srcOrd="0" destOrd="0" presId="urn:microsoft.com/office/officeart/2005/8/layout/hProcess9"/>
    <dgm:cxn modelId="{70FA2EA1-DD46-4E0A-8704-1B020B712C7B}" type="presOf" srcId="{51738F4C-665E-4024-B608-2B0BDBD81FA3}" destId="{CCFC9A00-75D9-4566-85AD-4E1921E96DFE}" srcOrd="0" destOrd="0" presId="urn:microsoft.com/office/officeart/2005/8/layout/hProcess9"/>
    <dgm:cxn modelId="{481C84AE-C6FD-4D1C-A701-951ADF0FD07F}" type="presOf" srcId="{7959C905-EC59-4AB2-B72B-A8F8DC6A4346}" destId="{CD1B28C3-873A-48EB-B236-CB4DBA82156D}" srcOrd="0" destOrd="0" presId="urn:microsoft.com/office/officeart/2005/8/layout/hProcess9"/>
    <dgm:cxn modelId="{9C8287AE-49F4-47C1-9834-27F96871AB4A}" srcId="{B6DDF515-58A2-4BD4-94A1-8DB0A77998E0}" destId="{77ECF783-FA8B-45A5-9913-C181C7188F09}" srcOrd="8" destOrd="0" parTransId="{71109872-3B6C-4BAB-901D-346B49E1407C}" sibTransId="{AECBA063-2575-477C-903D-29369D5B8922}"/>
    <dgm:cxn modelId="{CE1167B8-AEBF-4A4B-B8F5-B2C58426617F}" type="presOf" srcId="{EA3ABF3E-00B4-44A4-A7CD-FC9676546794}" destId="{A9D0A971-D692-485C-A57A-87A757E4865A}" srcOrd="0" destOrd="0" presId="urn:microsoft.com/office/officeart/2005/8/layout/hProcess9"/>
    <dgm:cxn modelId="{925B3FEB-3760-41CB-9B67-E6AB8E8222AF}" type="presOf" srcId="{C9B67923-1993-4515-AB9C-64728A27C7CE}" destId="{80E466BF-B974-415B-8BCF-FAD79D9BCB7E}" srcOrd="0" destOrd="0" presId="urn:microsoft.com/office/officeart/2005/8/layout/hProcess9"/>
    <dgm:cxn modelId="{E92B52F0-F4A0-4E60-A673-D845B7627BA3}" srcId="{B6DDF515-58A2-4BD4-94A1-8DB0A77998E0}" destId="{7959C905-EC59-4AB2-B72B-A8F8DC6A4346}" srcOrd="0" destOrd="0" parTransId="{945A88BE-FD0E-4E58-AAB4-1E0E49E8EBA1}" sibTransId="{BCA9AA59-58C8-4AC4-8D16-6B1BFF995CEF}"/>
    <dgm:cxn modelId="{FEE083FB-F2FD-4088-9289-7340C6E46A05}" type="presOf" srcId="{B6DDF515-58A2-4BD4-94A1-8DB0A77998E0}" destId="{939168A0-EC5C-482C-9441-AD19155E0EAE}" srcOrd="0" destOrd="0" presId="urn:microsoft.com/office/officeart/2005/8/layout/hProcess9"/>
    <dgm:cxn modelId="{FE445FFE-F9A3-4169-B5F0-CBC74C4520F4}" type="presOf" srcId="{196496DF-4233-4158-A2B9-65EF1D1FE8B0}" destId="{2F7195CF-C25E-4E72-A12D-CCF0133072D8}" srcOrd="0" destOrd="0" presId="urn:microsoft.com/office/officeart/2005/8/layout/hProcess9"/>
    <dgm:cxn modelId="{676FA5FE-5B0A-4408-A126-9FF350C5AC7B}" type="presParOf" srcId="{939168A0-EC5C-482C-9441-AD19155E0EAE}" destId="{DB7E0478-C85C-4E7B-AE5E-2C646DF1E7AC}" srcOrd="0" destOrd="0" presId="urn:microsoft.com/office/officeart/2005/8/layout/hProcess9"/>
    <dgm:cxn modelId="{15C39E87-162E-4FAA-A0FF-42BAF5539E56}" type="presParOf" srcId="{939168A0-EC5C-482C-9441-AD19155E0EAE}" destId="{1E94C00E-338F-4571-A3A7-08FD1514313B}" srcOrd="1" destOrd="0" presId="urn:microsoft.com/office/officeart/2005/8/layout/hProcess9"/>
    <dgm:cxn modelId="{D7B033C6-7142-4FAB-81BF-08FBB40028B1}" type="presParOf" srcId="{1E94C00E-338F-4571-A3A7-08FD1514313B}" destId="{CD1B28C3-873A-48EB-B236-CB4DBA82156D}" srcOrd="0" destOrd="0" presId="urn:microsoft.com/office/officeart/2005/8/layout/hProcess9"/>
    <dgm:cxn modelId="{CD0A84C0-4968-4053-BE24-EC3DE9A128BF}" type="presParOf" srcId="{1E94C00E-338F-4571-A3A7-08FD1514313B}" destId="{15C2967F-11C0-4BC1-AC19-F30F12B4EF18}" srcOrd="1" destOrd="0" presId="urn:microsoft.com/office/officeart/2005/8/layout/hProcess9"/>
    <dgm:cxn modelId="{8BD585F8-C140-41FA-90CB-706F84F40A7D}" type="presParOf" srcId="{1E94C00E-338F-4571-A3A7-08FD1514313B}" destId="{4A3443A5-FF26-4E6D-B54A-3B1F4B0ED448}" srcOrd="2" destOrd="0" presId="urn:microsoft.com/office/officeart/2005/8/layout/hProcess9"/>
    <dgm:cxn modelId="{318376F9-4C20-4035-BBEC-066B6DD68BE6}" type="presParOf" srcId="{1E94C00E-338F-4571-A3A7-08FD1514313B}" destId="{7B755ABC-C200-4DEC-A29C-E5E3BC365797}" srcOrd="3" destOrd="0" presId="urn:microsoft.com/office/officeart/2005/8/layout/hProcess9"/>
    <dgm:cxn modelId="{77ECAA8E-9E47-4B59-952B-D9830B717DCF}" type="presParOf" srcId="{1E94C00E-338F-4571-A3A7-08FD1514313B}" destId="{E21AD505-8745-4A63-A502-AEDB70B7159D}" srcOrd="4" destOrd="0" presId="urn:microsoft.com/office/officeart/2005/8/layout/hProcess9"/>
    <dgm:cxn modelId="{93C493E3-0068-4BC2-9E89-6A5E7F31D6A7}" type="presParOf" srcId="{1E94C00E-338F-4571-A3A7-08FD1514313B}" destId="{4BD8B512-69F7-44E1-B1C7-EF1D3F038104}" srcOrd="5" destOrd="0" presId="urn:microsoft.com/office/officeart/2005/8/layout/hProcess9"/>
    <dgm:cxn modelId="{E029A68F-1C04-49C6-8302-1FE49825DAA3}" type="presParOf" srcId="{1E94C00E-338F-4571-A3A7-08FD1514313B}" destId="{CCFC9A00-75D9-4566-85AD-4E1921E96DFE}" srcOrd="6" destOrd="0" presId="urn:microsoft.com/office/officeart/2005/8/layout/hProcess9"/>
    <dgm:cxn modelId="{DFAFB31E-1EC7-48AC-86A2-42372C5D2EC6}" type="presParOf" srcId="{1E94C00E-338F-4571-A3A7-08FD1514313B}" destId="{AC343E0D-F4FC-4178-8A09-D31E5CD78208}" srcOrd="7" destOrd="0" presId="urn:microsoft.com/office/officeart/2005/8/layout/hProcess9"/>
    <dgm:cxn modelId="{7B0E00BA-6E7E-436D-810D-B77EA68720EB}" type="presParOf" srcId="{1E94C00E-338F-4571-A3A7-08FD1514313B}" destId="{80E466BF-B974-415B-8BCF-FAD79D9BCB7E}" srcOrd="8" destOrd="0" presId="urn:microsoft.com/office/officeart/2005/8/layout/hProcess9"/>
    <dgm:cxn modelId="{F3CFDBA4-164B-4337-82FE-19822D1C49F1}" type="presParOf" srcId="{1E94C00E-338F-4571-A3A7-08FD1514313B}" destId="{A34DE95D-DB4A-4B1F-AFA2-8E62ABEE1FAE}" srcOrd="9" destOrd="0" presId="urn:microsoft.com/office/officeart/2005/8/layout/hProcess9"/>
    <dgm:cxn modelId="{EBA6CB74-C93A-4357-BC93-48A031866658}" type="presParOf" srcId="{1E94C00E-338F-4571-A3A7-08FD1514313B}" destId="{A9D0A971-D692-485C-A57A-87A757E4865A}" srcOrd="10" destOrd="0" presId="urn:microsoft.com/office/officeart/2005/8/layout/hProcess9"/>
    <dgm:cxn modelId="{C569C9D8-181B-4B58-94EE-B07F17CDB1FE}" type="presParOf" srcId="{1E94C00E-338F-4571-A3A7-08FD1514313B}" destId="{785460C6-2A4E-4E9B-9DE8-1CAD8F95FC7E}" srcOrd="11" destOrd="0" presId="urn:microsoft.com/office/officeart/2005/8/layout/hProcess9"/>
    <dgm:cxn modelId="{CB074CA0-E706-43DD-B689-EF5D5F338E1F}" type="presParOf" srcId="{1E94C00E-338F-4571-A3A7-08FD1514313B}" destId="{2F7195CF-C25E-4E72-A12D-CCF0133072D8}" srcOrd="12" destOrd="0" presId="urn:microsoft.com/office/officeart/2005/8/layout/hProcess9"/>
    <dgm:cxn modelId="{6E1A1228-EB8F-4F03-ACE5-E3E9751FD4E1}" type="presParOf" srcId="{1E94C00E-338F-4571-A3A7-08FD1514313B}" destId="{98F42F97-0A21-4A55-BDC1-1756C392BC0E}" srcOrd="13" destOrd="0" presId="urn:microsoft.com/office/officeart/2005/8/layout/hProcess9"/>
    <dgm:cxn modelId="{9F3AAB2B-E22E-4074-9E23-8865152EE492}" type="presParOf" srcId="{1E94C00E-338F-4571-A3A7-08FD1514313B}" destId="{75C071EC-9509-4C52-8337-CCB28DB93344}" srcOrd="14" destOrd="0" presId="urn:microsoft.com/office/officeart/2005/8/layout/hProcess9"/>
    <dgm:cxn modelId="{F47C0803-EAC2-41D0-A0F4-A98880785897}" type="presParOf" srcId="{1E94C00E-338F-4571-A3A7-08FD1514313B}" destId="{7521776A-72DB-4653-A7EB-4EEC6C06D4C4}" srcOrd="15" destOrd="0" presId="urn:microsoft.com/office/officeart/2005/8/layout/hProcess9"/>
    <dgm:cxn modelId="{2CDD615E-A59D-49B4-AF1B-1D942ED4D7A2}" type="presParOf" srcId="{1E94C00E-338F-4571-A3A7-08FD1514313B}" destId="{625D6882-6F86-4DE3-AD3F-0689A6CACEB3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B6DDF515-58A2-4BD4-94A1-8DB0A77998E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7959C905-EC59-4AB2-B72B-A8F8DC6A4346}">
      <dgm:prSet phldrT="[Text]"/>
      <dgm:spPr/>
      <dgm:t>
        <a:bodyPr/>
        <a:lstStyle/>
        <a:p>
          <a:r>
            <a:rPr lang="hu-HU" dirty="0"/>
            <a:t>Relevance</a:t>
          </a:r>
        </a:p>
      </dgm:t>
    </dgm:pt>
    <dgm:pt modelId="{945A88BE-FD0E-4E58-AAB4-1E0E49E8EBA1}" type="parTrans" cxnId="{E92B52F0-F4A0-4E60-A673-D845B7627BA3}">
      <dgm:prSet/>
      <dgm:spPr/>
      <dgm:t>
        <a:bodyPr/>
        <a:lstStyle/>
        <a:p>
          <a:endParaRPr lang="hu-HU"/>
        </a:p>
      </dgm:t>
    </dgm:pt>
    <dgm:pt modelId="{BCA9AA59-58C8-4AC4-8D16-6B1BFF995CEF}" type="sibTrans" cxnId="{E92B52F0-F4A0-4E60-A673-D845B7627BA3}">
      <dgm:prSet/>
      <dgm:spPr/>
      <dgm:t>
        <a:bodyPr/>
        <a:lstStyle/>
        <a:p>
          <a:endParaRPr lang="hu-HU"/>
        </a:p>
      </dgm:t>
    </dgm:pt>
    <dgm:pt modelId="{AAF8C7F9-A087-411A-9987-900A533189BC}">
      <dgm:prSet phldrT="[Text]"/>
      <dgm:spPr/>
      <dgm:t>
        <a:bodyPr/>
        <a:lstStyle/>
        <a:p>
          <a:r>
            <a:rPr lang="hu-HU" dirty="0"/>
            <a:t>Why to judge? </a:t>
          </a:r>
        </a:p>
      </dgm:t>
    </dgm:pt>
    <dgm:pt modelId="{708D28C5-1EEF-4B84-81DD-BC2634CDDE0E}" type="parTrans" cxnId="{7B874F8A-FC95-4B07-B90E-C2BCD3D3595B}">
      <dgm:prSet/>
      <dgm:spPr/>
      <dgm:t>
        <a:bodyPr/>
        <a:lstStyle/>
        <a:p>
          <a:endParaRPr lang="hu-HU"/>
        </a:p>
      </dgm:t>
    </dgm:pt>
    <dgm:pt modelId="{C620C0C8-2750-463D-B13B-68CD4F3B5BAE}" type="sibTrans" cxnId="{7B874F8A-FC95-4B07-B90E-C2BCD3D3595B}">
      <dgm:prSet/>
      <dgm:spPr/>
      <dgm:t>
        <a:bodyPr/>
        <a:lstStyle/>
        <a:p>
          <a:endParaRPr lang="hu-HU"/>
        </a:p>
      </dgm:t>
    </dgm:pt>
    <dgm:pt modelId="{0501F5E6-74CA-44B9-8FE6-38124EDA502A}">
      <dgm:prSet phldrT="[Text]"/>
      <dgm:spPr/>
      <dgm:t>
        <a:bodyPr/>
        <a:lstStyle/>
        <a:p>
          <a:r>
            <a:rPr lang="hu-HU" dirty="0"/>
            <a:t>Basic rules</a:t>
          </a:r>
        </a:p>
      </dgm:t>
    </dgm:pt>
    <dgm:pt modelId="{3BF6E80F-7B06-4872-ACE1-54F4A0AEBB07}" type="parTrans" cxnId="{693B6013-5423-439D-98DD-93E0BC46FA6A}">
      <dgm:prSet/>
      <dgm:spPr/>
      <dgm:t>
        <a:bodyPr/>
        <a:lstStyle/>
        <a:p>
          <a:endParaRPr lang="hu-HU"/>
        </a:p>
      </dgm:t>
    </dgm:pt>
    <dgm:pt modelId="{52F7FD47-83B5-467F-B125-81E6FC7B5899}" type="sibTrans" cxnId="{693B6013-5423-439D-98DD-93E0BC46FA6A}">
      <dgm:prSet/>
      <dgm:spPr/>
      <dgm:t>
        <a:bodyPr/>
        <a:lstStyle/>
        <a:p>
          <a:endParaRPr lang="hu-HU"/>
        </a:p>
      </dgm:t>
    </dgm:pt>
    <dgm:pt modelId="{EA3ABF3E-00B4-44A4-A7CD-FC9676546794}">
      <dgm:prSet phldrT="[Text]"/>
      <dgm:spPr/>
      <dgm:t>
        <a:bodyPr/>
        <a:lstStyle/>
        <a:p>
          <a:r>
            <a:rPr lang="hu-HU" dirty="0"/>
            <a:t>Comparing opening and closing teams</a:t>
          </a:r>
        </a:p>
      </dgm:t>
    </dgm:pt>
    <dgm:pt modelId="{7B4F0A77-CB01-485C-8C44-CDBD610397BE}" type="parTrans" cxnId="{4E8DC64F-B45C-4959-ABF1-1F55C8FB373B}">
      <dgm:prSet/>
      <dgm:spPr/>
      <dgm:t>
        <a:bodyPr/>
        <a:lstStyle/>
        <a:p>
          <a:endParaRPr lang="hu-HU"/>
        </a:p>
      </dgm:t>
    </dgm:pt>
    <dgm:pt modelId="{D3D77824-15B4-43D2-93ED-DCEA77A3C4E4}" type="sibTrans" cxnId="{4E8DC64F-B45C-4959-ABF1-1F55C8FB373B}">
      <dgm:prSet/>
      <dgm:spPr/>
      <dgm:t>
        <a:bodyPr/>
        <a:lstStyle/>
        <a:p>
          <a:endParaRPr lang="hu-HU"/>
        </a:p>
      </dgm:t>
    </dgm:pt>
    <dgm:pt modelId="{51738F4C-665E-4024-B608-2B0BDBD81FA3}">
      <dgm:prSet phldrT="[Text]"/>
      <dgm:spPr/>
      <dgm:t>
        <a:bodyPr/>
        <a:lstStyle/>
        <a:p>
          <a:r>
            <a:rPr lang="hu-HU" dirty="0"/>
            <a:t>Mentality</a:t>
          </a:r>
        </a:p>
      </dgm:t>
    </dgm:pt>
    <dgm:pt modelId="{D6A728F7-55B8-48DA-AE40-54FBF109E164}" type="parTrans" cxnId="{0F1EEC1D-DCA7-48CB-80BF-DC2D61783B30}">
      <dgm:prSet/>
      <dgm:spPr/>
      <dgm:t>
        <a:bodyPr/>
        <a:lstStyle/>
        <a:p>
          <a:endParaRPr lang="hu-HU"/>
        </a:p>
      </dgm:t>
    </dgm:pt>
    <dgm:pt modelId="{6D6ABDDD-415D-496C-A747-7B206C96D602}" type="sibTrans" cxnId="{0F1EEC1D-DCA7-48CB-80BF-DC2D61783B30}">
      <dgm:prSet/>
      <dgm:spPr/>
      <dgm:t>
        <a:bodyPr/>
        <a:lstStyle/>
        <a:p>
          <a:endParaRPr lang="hu-HU"/>
        </a:p>
      </dgm:t>
    </dgm:pt>
    <dgm:pt modelId="{C9B67923-1993-4515-AB9C-64728A27C7CE}">
      <dgm:prSet phldrT="[Text]"/>
      <dgm:spPr/>
      <dgm:t>
        <a:bodyPr/>
        <a:lstStyle/>
        <a:p>
          <a:r>
            <a:rPr lang="hu-HU" dirty="0"/>
            <a:t>Fairness</a:t>
          </a:r>
        </a:p>
      </dgm:t>
    </dgm:pt>
    <dgm:pt modelId="{C942A135-DA74-404D-858D-516E7D0FA9E2}" type="parTrans" cxnId="{E944FE88-3251-4F75-8F01-905ADA779462}">
      <dgm:prSet/>
      <dgm:spPr/>
      <dgm:t>
        <a:bodyPr/>
        <a:lstStyle/>
        <a:p>
          <a:endParaRPr lang="hu-HU"/>
        </a:p>
      </dgm:t>
    </dgm:pt>
    <dgm:pt modelId="{F8BE4C12-2B98-4164-888C-3BBD1AC40A26}" type="sibTrans" cxnId="{E944FE88-3251-4F75-8F01-905ADA779462}">
      <dgm:prSet/>
      <dgm:spPr/>
      <dgm:t>
        <a:bodyPr/>
        <a:lstStyle/>
        <a:p>
          <a:endParaRPr lang="hu-HU"/>
        </a:p>
      </dgm:t>
    </dgm:pt>
    <dgm:pt modelId="{196496DF-4233-4158-A2B9-65EF1D1FE8B0}">
      <dgm:prSet phldrT="[Text]"/>
      <dgm:spPr/>
      <dgm:t>
        <a:bodyPr/>
        <a:lstStyle/>
        <a:p>
          <a:r>
            <a:rPr lang="hu-HU" dirty="0"/>
            <a:t>Comparing the diagonals</a:t>
          </a:r>
        </a:p>
      </dgm:t>
    </dgm:pt>
    <dgm:pt modelId="{E4170AB0-FE72-49FE-B5A7-44CAA89EA9E8}" type="parTrans" cxnId="{98851B48-FEA9-4036-945C-9445E18BEAEF}">
      <dgm:prSet/>
      <dgm:spPr/>
      <dgm:t>
        <a:bodyPr/>
        <a:lstStyle/>
        <a:p>
          <a:endParaRPr lang="hu-HU"/>
        </a:p>
      </dgm:t>
    </dgm:pt>
    <dgm:pt modelId="{4F388AB2-73D4-4209-AEC9-9070FB920697}" type="sibTrans" cxnId="{98851B48-FEA9-4036-945C-9445E18BEAEF}">
      <dgm:prSet/>
      <dgm:spPr/>
      <dgm:t>
        <a:bodyPr/>
        <a:lstStyle/>
        <a:p>
          <a:endParaRPr lang="hu-HU"/>
        </a:p>
      </dgm:t>
    </dgm:pt>
    <dgm:pt modelId="{EFD3EDA5-B842-4C5C-B844-500E606B1A3E}">
      <dgm:prSet phldrT="[Text]"/>
      <dgm:spPr>
        <a:solidFill>
          <a:schemeClr val="accent2"/>
        </a:solidFill>
      </dgm:spPr>
      <dgm:t>
        <a:bodyPr/>
        <a:lstStyle/>
        <a:p>
          <a:r>
            <a:rPr lang="hu-HU" b="1" dirty="0">
              <a:solidFill>
                <a:schemeClr val="tx1"/>
              </a:solidFill>
            </a:rPr>
            <a:t>Clashpoints</a:t>
          </a:r>
        </a:p>
      </dgm:t>
    </dgm:pt>
    <dgm:pt modelId="{A4FF09F7-3830-4C8F-B514-D882BCE2C6F6}" type="parTrans" cxnId="{F9273445-7ED4-4F49-924B-5AAA1F1C96FF}">
      <dgm:prSet/>
      <dgm:spPr/>
      <dgm:t>
        <a:bodyPr/>
        <a:lstStyle/>
        <a:p>
          <a:endParaRPr lang="hu-HU"/>
        </a:p>
      </dgm:t>
    </dgm:pt>
    <dgm:pt modelId="{0125E2AC-C774-4EBA-ACC9-E1AECE6820C1}" type="sibTrans" cxnId="{F9273445-7ED4-4F49-924B-5AAA1F1C96FF}">
      <dgm:prSet/>
      <dgm:spPr/>
      <dgm:t>
        <a:bodyPr/>
        <a:lstStyle/>
        <a:p>
          <a:endParaRPr lang="hu-HU"/>
        </a:p>
      </dgm:t>
    </dgm:pt>
    <dgm:pt modelId="{77ECF783-FA8B-45A5-9913-C181C7188F09}">
      <dgm:prSet phldrT="[Text]"/>
      <dgm:spPr/>
      <dgm:t>
        <a:bodyPr/>
        <a:lstStyle/>
        <a:p>
          <a:r>
            <a:rPr lang="hu-HU" dirty="0"/>
            <a:t>Panel discussion</a:t>
          </a:r>
        </a:p>
      </dgm:t>
    </dgm:pt>
    <dgm:pt modelId="{71109872-3B6C-4BAB-901D-346B49E1407C}" type="parTrans" cxnId="{9C8287AE-49F4-47C1-9834-27F96871AB4A}">
      <dgm:prSet/>
      <dgm:spPr/>
      <dgm:t>
        <a:bodyPr/>
        <a:lstStyle/>
        <a:p>
          <a:endParaRPr lang="hu-HU"/>
        </a:p>
      </dgm:t>
    </dgm:pt>
    <dgm:pt modelId="{AECBA063-2575-477C-903D-29369D5B8922}" type="sibTrans" cxnId="{9C8287AE-49F4-47C1-9834-27F96871AB4A}">
      <dgm:prSet/>
      <dgm:spPr/>
      <dgm:t>
        <a:bodyPr/>
        <a:lstStyle/>
        <a:p>
          <a:endParaRPr lang="hu-HU"/>
        </a:p>
      </dgm:t>
    </dgm:pt>
    <dgm:pt modelId="{939168A0-EC5C-482C-9441-AD19155E0EAE}" type="pres">
      <dgm:prSet presAssocID="{B6DDF515-58A2-4BD4-94A1-8DB0A77998E0}" presName="CompostProcess" presStyleCnt="0">
        <dgm:presLayoutVars>
          <dgm:dir/>
          <dgm:resizeHandles val="exact"/>
        </dgm:presLayoutVars>
      </dgm:prSet>
      <dgm:spPr/>
    </dgm:pt>
    <dgm:pt modelId="{DB7E0478-C85C-4E7B-AE5E-2C646DF1E7AC}" type="pres">
      <dgm:prSet presAssocID="{B6DDF515-58A2-4BD4-94A1-8DB0A77998E0}" presName="arrow" presStyleLbl="bgShp" presStyleIdx="0" presStyleCnt="1"/>
      <dgm:spPr/>
    </dgm:pt>
    <dgm:pt modelId="{1E94C00E-338F-4571-A3A7-08FD1514313B}" type="pres">
      <dgm:prSet presAssocID="{B6DDF515-58A2-4BD4-94A1-8DB0A77998E0}" presName="linearProcess" presStyleCnt="0"/>
      <dgm:spPr/>
    </dgm:pt>
    <dgm:pt modelId="{CD1B28C3-873A-48EB-B236-CB4DBA82156D}" type="pres">
      <dgm:prSet presAssocID="{7959C905-EC59-4AB2-B72B-A8F8DC6A4346}" presName="textNode" presStyleLbl="node1" presStyleIdx="0" presStyleCnt="9">
        <dgm:presLayoutVars>
          <dgm:bulletEnabled val="1"/>
        </dgm:presLayoutVars>
      </dgm:prSet>
      <dgm:spPr/>
    </dgm:pt>
    <dgm:pt modelId="{15C2967F-11C0-4BC1-AC19-F30F12B4EF18}" type="pres">
      <dgm:prSet presAssocID="{BCA9AA59-58C8-4AC4-8D16-6B1BFF995CEF}" presName="sibTrans" presStyleCnt="0"/>
      <dgm:spPr/>
    </dgm:pt>
    <dgm:pt modelId="{4A3443A5-FF26-4E6D-B54A-3B1F4B0ED448}" type="pres">
      <dgm:prSet presAssocID="{AAF8C7F9-A087-411A-9987-900A533189BC}" presName="textNode" presStyleLbl="node1" presStyleIdx="1" presStyleCnt="9">
        <dgm:presLayoutVars>
          <dgm:bulletEnabled val="1"/>
        </dgm:presLayoutVars>
      </dgm:prSet>
      <dgm:spPr/>
    </dgm:pt>
    <dgm:pt modelId="{7B755ABC-C200-4DEC-A29C-E5E3BC365797}" type="pres">
      <dgm:prSet presAssocID="{C620C0C8-2750-463D-B13B-68CD4F3B5BAE}" presName="sibTrans" presStyleCnt="0"/>
      <dgm:spPr/>
    </dgm:pt>
    <dgm:pt modelId="{E21AD505-8745-4A63-A502-AEDB70B7159D}" type="pres">
      <dgm:prSet presAssocID="{0501F5E6-74CA-44B9-8FE6-38124EDA502A}" presName="textNode" presStyleLbl="node1" presStyleIdx="2" presStyleCnt="9">
        <dgm:presLayoutVars>
          <dgm:bulletEnabled val="1"/>
        </dgm:presLayoutVars>
      </dgm:prSet>
      <dgm:spPr/>
    </dgm:pt>
    <dgm:pt modelId="{4BD8B512-69F7-44E1-B1C7-EF1D3F038104}" type="pres">
      <dgm:prSet presAssocID="{52F7FD47-83B5-467F-B125-81E6FC7B5899}" presName="sibTrans" presStyleCnt="0"/>
      <dgm:spPr/>
    </dgm:pt>
    <dgm:pt modelId="{CCFC9A00-75D9-4566-85AD-4E1921E96DFE}" type="pres">
      <dgm:prSet presAssocID="{51738F4C-665E-4024-B608-2B0BDBD81FA3}" presName="textNode" presStyleLbl="node1" presStyleIdx="3" presStyleCnt="9">
        <dgm:presLayoutVars>
          <dgm:bulletEnabled val="1"/>
        </dgm:presLayoutVars>
      </dgm:prSet>
      <dgm:spPr/>
    </dgm:pt>
    <dgm:pt modelId="{AC343E0D-F4FC-4178-8A09-D31E5CD78208}" type="pres">
      <dgm:prSet presAssocID="{6D6ABDDD-415D-496C-A747-7B206C96D602}" presName="sibTrans" presStyleCnt="0"/>
      <dgm:spPr/>
    </dgm:pt>
    <dgm:pt modelId="{80E466BF-B974-415B-8BCF-FAD79D9BCB7E}" type="pres">
      <dgm:prSet presAssocID="{C9B67923-1993-4515-AB9C-64728A27C7CE}" presName="textNode" presStyleLbl="node1" presStyleIdx="4" presStyleCnt="9">
        <dgm:presLayoutVars>
          <dgm:bulletEnabled val="1"/>
        </dgm:presLayoutVars>
      </dgm:prSet>
      <dgm:spPr/>
    </dgm:pt>
    <dgm:pt modelId="{A34DE95D-DB4A-4B1F-AFA2-8E62ABEE1FAE}" type="pres">
      <dgm:prSet presAssocID="{F8BE4C12-2B98-4164-888C-3BBD1AC40A26}" presName="sibTrans" presStyleCnt="0"/>
      <dgm:spPr/>
    </dgm:pt>
    <dgm:pt modelId="{A9D0A971-D692-485C-A57A-87A757E4865A}" type="pres">
      <dgm:prSet presAssocID="{EA3ABF3E-00B4-44A4-A7CD-FC9676546794}" presName="textNode" presStyleLbl="node1" presStyleIdx="5" presStyleCnt="9">
        <dgm:presLayoutVars>
          <dgm:bulletEnabled val="1"/>
        </dgm:presLayoutVars>
      </dgm:prSet>
      <dgm:spPr/>
    </dgm:pt>
    <dgm:pt modelId="{785460C6-2A4E-4E9B-9DE8-1CAD8F95FC7E}" type="pres">
      <dgm:prSet presAssocID="{D3D77824-15B4-43D2-93ED-DCEA77A3C4E4}" presName="sibTrans" presStyleCnt="0"/>
      <dgm:spPr/>
    </dgm:pt>
    <dgm:pt modelId="{2F7195CF-C25E-4E72-A12D-CCF0133072D8}" type="pres">
      <dgm:prSet presAssocID="{196496DF-4233-4158-A2B9-65EF1D1FE8B0}" presName="textNode" presStyleLbl="node1" presStyleIdx="6" presStyleCnt="9">
        <dgm:presLayoutVars>
          <dgm:bulletEnabled val="1"/>
        </dgm:presLayoutVars>
      </dgm:prSet>
      <dgm:spPr/>
    </dgm:pt>
    <dgm:pt modelId="{98F42F97-0A21-4A55-BDC1-1756C392BC0E}" type="pres">
      <dgm:prSet presAssocID="{4F388AB2-73D4-4209-AEC9-9070FB920697}" presName="sibTrans" presStyleCnt="0"/>
      <dgm:spPr/>
    </dgm:pt>
    <dgm:pt modelId="{75C071EC-9509-4C52-8337-CCB28DB93344}" type="pres">
      <dgm:prSet presAssocID="{EFD3EDA5-B842-4C5C-B844-500E606B1A3E}" presName="textNode" presStyleLbl="node1" presStyleIdx="7" presStyleCnt="9">
        <dgm:presLayoutVars>
          <dgm:bulletEnabled val="1"/>
        </dgm:presLayoutVars>
      </dgm:prSet>
      <dgm:spPr/>
    </dgm:pt>
    <dgm:pt modelId="{7521776A-72DB-4653-A7EB-4EEC6C06D4C4}" type="pres">
      <dgm:prSet presAssocID="{0125E2AC-C774-4EBA-ACC9-E1AECE6820C1}" presName="sibTrans" presStyleCnt="0"/>
      <dgm:spPr/>
    </dgm:pt>
    <dgm:pt modelId="{625D6882-6F86-4DE3-AD3F-0689A6CACEB3}" type="pres">
      <dgm:prSet presAssocID="{77ECF783-FA8B-45A5-9913-C181C7188F09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693B6013-5423-439D-98DD-93E0BC46FA6A}" srcId="{B6DDF515-58A2-4BD4-94A1-8DB0A77998E0}" destId="{0501F5E6-74CA-44B9-8FE6-38124EDA502A}" srcOrd="2" destOrd="0" parTransId="{3BF6E80F-7B06-4872-ACE1-54F4A0AEBB07}" sibTransId="{52F7FD47-83B5-467F-B125-81E6FC7B5899}"/>
    <dgm:cxn modelId="{0F1EEC1D-DCA7-48CB-80BF-DC2D61783B30}" srcId="{B6DDF515-58A2-4BD4-94A1-8DB0A77998E0}" destId="{51738F4C-665E-4024-B608-2B0BDBD81FA3}" srcOrd="3" destOrd="0" parTransId="{D6A728F7-55B8-48DA-AE40-54FBF109E164}" sibTransId="{6D6ABDDD-415D-496C-A747-7B206C96D602}"/>
    <dgm:cxn modelId="{CCFAF822-56A2-49BC-9F13-0A5CEAEDA82B}" type="presOf" srcId="{EFD3EDA5-B842-4C5C-B844-500E606B1A3E}" destId="{75C071EC-9509-4C52-8337-CCB28DB93344}" srcOrd="0" destOrd="0" presId="urn:microsoft.com/office/officeart/2005/8/layout/hProcess9"/>
    <dgm:cxn modelId="{F9273445-7ED4-4F49-924B-5AAA1F1C96FF}" srcId="{B6DDF515-58A2-4BD4-94A1-8DB0A77998E0}" destId="{EFD3EDA5-B842-4C5C-B844-500E606B1A3E}" srcOrd="7" destOrd="0" parTransId="{A4FF09F7-3830-4C8F-B514-D882BCE2C6F6}" sibTransId="{0125E2AC-C774-4EBA-ACC9-E1AECE6820C1}"/>
    <dgm:cxn modelId="{98851B48-FEA9-4036-945C-9445E18BEAEF}" srcId="{B6DDF515-58A2-4BD4-94A1-8DB0A77998E0}" destId="{196496DF-4233-4158-A2B9-65EF1D1FE8B0}" srcOrd="6" destOrd="0" parTransId="{E4170AB0-FE72-49FE-B5A7-44CAA89EA9E8}" sibTransId="{4F388AB2-73D4-4209-AEC9-9070FB920697}"/>
    <dgm:cxn modelId="{A8A1D06C-7E1B-4335-BC5C-5EB617C68857}" type="presOf" srcId="{77ECF783-FA8B-45A5-9913-C181C7188F09}" destId="{625D6882-6F86-4DE3-AD3F-0689A6CACEB3}" srcOrd="0" destOrd="0" presId="urn:microsoft.com/office/officeart/2005/8/layout/hProcess9"/>
    <dgm:cxn modelId="{4E8DC64F-B45C-4959-ABF1-1F55C8FB373B}" srcId="{B6DDF515-58A2-4BD4-94A1-8DB0A77998E0}" destId="{EA3ABF3E-00B4-44A4-A7CD-FC9676546794}" srcOrd="5" destOrd="0" parTransId="{7B4F0A77-CB01-485C-8C44-CDBD610397BE}" sibTransId="{D3D77824-15B4-43D2-93ED-DCEA77A3C4E4}"/>
    <dgm:cxn modelId="{9BBA8782-6B15-4C2F-96C5-35E31EC1B8E3}" type="presOf" srcId="{AAF8C7F9-A087-411A-9987-900A533189BC}" destId="{4A3443A5-FF26-4E6D-B54A-3B1F4B0ED448}" srcOrd="0" destOrd="0" presId="urn:microsoft.com/office/officeart/2005/8/layout/hProcess9"/>
    <dgm:cxn modelId="{E944FE88-3251-4F75-8F01-905ADA779462}" srcId="{B6DDF515-58A2-4BD4-94A1-8DB0A77998E0}" destId="{C9B67923-1993-4515-AB9C-64728A27C7CE}" srcOrd="4" destOrd="0" parTransId="{C942A135-DA74-404D-858D-516E7D0FA9E2}" sibTransId="{F8BE4C12-2B98-4164-888C-3BBD1AC40A26}"/>
    <dgm:cxn modelId="{7B874F8A-FC95-4B07-B90E-C2BCD3D3595B}" srcId="{B6DDF515-58A2-4BD4-94A1-8DB0A77998E0}" destId="{AAF8C7F9-A087-411A-9987-900A533189BC}" srcOrd="1" destOrd="0" parTransId="{708D28C5-1EEF-4B84-81DD-BC2634CDDE0E}" sibTransId="{C620C0C8-2750-463D-B13B-68CD4F3B5BAE}"/>
    <dgm:cxn modelId="{8C5E829F-2BC2-46F7-8175-2AEE6E0E6454}" type="presOf" srcId="{0501F5E6-74CA-44B9-8FE6-38124EDA502A}" destId="{E21AD505-8745-4A63-A502-AEDB70B7159D}" srcOrd="0" destOrd="0" presId="urn:microsoft.com/office/officeart/2005/8/layout/hProcess9"/>
    <dgm:cxn modelId="{70FA2EA1-DD46-4E0A-8704-1B020B712C7B}" type="presOf" srcId="{51738F4C-665E-4024-B608-2B0BDBD81FA3}" destId="{CCFC9A00-75D9-4566-85AD-4E1921E96DFE}" srcOrd="0" destOrd="0" presId="urn:microsoft.com/office/officeart/2005/8/layout/hProcess9"/>
    <dgm:cxn modelId="{481C84AE-C6FD-4D1C-A701-951ADF0FD07F}" type="presOf" srcId="{7959C905-EC59-4AB2-B72B-A8F8DC6A4346}" destId="{CD1B28C3-873A-48EB-B236-CB4DBA82156D}" srcOrd="0" destOrd="0" presId="urn:microsoft.com/office/officeart/2005/8/layout/hProcess9"/>
    <dgm:cxn modelId="{9C8287AE-49F4-47C1-9834-27F96871AB4A}" srcId="{B6DDF515-58A2-4BD4-94A1-8DB0A77998E0}" destId="{77ECF783-FA8B-45A5-9913-C181C7188F09}" srcOrd="8" destOrd="0" parTransId="{71109872-3B6C-4BAB-901D-346B49E1407C}" sibTransId="{AECBA063-2575-477C-903D-29369D5B8922}"/>
    <dgm:cxn modelId="{CE1167B8-AEBF-4A4B-B8F5-B2C58426617F}" type="presOf" srcId="{EA3ABF3E-00B4-44A4-A7CD-FC9676546794}" destId="{A9D0A971-D692-485C-A57A-87A757E4865A}" srcOrd="0" destOrd="0" presId="urn:microsoft.com/office/officeart/2005/8/layout/hProcess9"/>
    <dgm:cxn modelId="{925B3FEB-3760-41CB-9B67-E6AB8E8222AF}" type="presOf" srcId="{C9B67923-1993-4515-AB9C-64728A27C7CE}" destId="{80E466BF-B974-415B-8BCF-FAD79D9BCB7E}" srcOrd="0" destOrd="0" presId="urn:microsoft.com/office/officeart/2005/8/layout/hProcess9"/>
    <dgm:cxn modelId="{E92B52F0-F4A0-4E60-A673-D845B7627BA3}" srcId="{B6DDF515-58A2-4BD4-94A1-8DB0A77998E0}" destId="{7959C905-EC59-4AB2-B72B-A8F8DC6A4346}" srcOrd="0" destOrd="0" parTransId="{945A88BE-FD0E-4E58-AAB4-1E0E49E8EBA1}" sibTransId="{BCA9AA59-58C8-4AC4-8D16-6B1BFF995CEF}"/>
    <dgm:cxn modelId="{FEE083FB-F2FD-4088-9289-7340C6E46A05}" type="presOf" srcId="{B6DDF515-58A2-4BD4-94A1-8DB0A77998E0}" destId="{939168A0-EC5C-482C-9441-AD19155E0EAE}" srcOrd="0" destOrd="0" presId="urn:microsoft.com/office/officeart/2005/8/layout/hProcess9"/>
    <dgm:cxn modelId="{FE445FFE-F9A3-4169-B5F0-CBC74C4520F4}" type="presOf" srcId="{196496DF-4233-4158-A2B9-65EF1D1FE8B0}" destId="{2F7195CF-C25E-4E72-A12D-CCF0133072D8}" srcOrd="0" destOrd="0" presId="urn:microsoft.com/office/officeart/2005/8/layout/hProcess9"/>
    <dgm:cxn modelId="{676FA5FE-5B0A-4408-A126-9FF350C5AC7B}" type="presParOf" srcId="{939168A0-EC5C-482C-9441-AD19155E0EAE}" destId="{DB7E0478-C85C-4E7B-AE5E-2C646DF1E7AC}" srcOrd="0" destOrd="0" presId="urn:microsoft.com/office/officeart/2005/8/layout/hProcess9"/>
    <dgm:cxn modelId="{15C39E87-162E-4FAA-A0FF-42BAF5539E56}" type="presParOf" srcId="{939168A0-EC5C-482C-9441-AD19155E0EAE}" destId="{1E94C00E-338F-4571-A3A7-08FD1514313B}" srcOrd="1" destOrd="0" presId="urn:microsoft.com/office/officeart/2005/8/layout/hProcess9"/>
    <dgm:cxn modelId="{D7B033C6-7142-4FAB-81BF-08FBB40028B1}" type="presParOf" srcId="{1E94C00E-338F-4571-A3A7-08FD1514313B}" destId="{CD1B28C3-873A-48EB-B236-CB4DBA82156D}" srcOrd="0" destOrd="0" presId="urn:microsoft.com/office/officeart/2005/8/layout/hProcess9"/>
    <dgm:cxn modelId="{CD0A84C0-4968-4053-BE24-EC3DE9A128BF}" type="presParOf" srcId="{1E94C00E-338F-4571-A3A7-08FD1514313B}" destId="{15C2967F-11C0-4BC1-AC19-F30F12B4EF18}" srcOrd="1" destOrd="0" presId="urn:microsoft.com/office/officeart/2005/8/layout/hProcess9"/>
    <dgm:cxn modelId="{8BD585F8-C140-41FA-90CB-706F84F40A7D}" type="presParOf" srcId="{1E94C00E-338F-4571-A3A7-08FD1514313B}" destId="{4A3443A5-FF26-4E6D-B54A-3B1F4B0ED448}" srcOrd="2" destOrd="0" presId="urn:microsoft.com/office/officeart/2005/8/layout/hProcess9"/>
    <dgm:cxn modelId="{318376F9-4C20-4035-BBEC-066B6DD68BE6}" type="presParOf" srcId="{1E94C00E-338F-4571-A3A7-08FD1514313B}" destId="{7B755ABC-C200-4DEC-A29C-E5E3BC365797}" srcOrd="3" destOrd="0" presId="urn:microsoft.com/office/officeart/2005/8/layout/hProcess9"/>
    <dgm:cxn modelId="{77ECAA8E-9E47-4B59-952B-D9830B717DCF}" type="presParOf" srcId="{1E94C00E-338F-4571-A3A7-08FD1514313B}" destId="{E21AD505-8745-4A63-A502-AEDB70B7159D}" srcOrd="4" destOrd="0" presId="urn:microsoft.com/office/officeart/2005/8/layout/hProcess9"/>
    <dgm:cxn modelId="{93C493E3-0068-4BC2-9E89-6A5E7F31D6A7}" type="presParOf" srcId="{1E94C00E-338F-4571-A3A7-08FD1514313B}" destId="{4BD8B512-69F7-44E1-B1C7-EF1D3F038104}" srcOrd="5" destOrd="0" presId="urn:microsoft.com/office/officeart/2005/8/layout/hProcess9"/>
    <dgm:cxn modelId="{E029A68F-1C04-49C6-8302-1FE49825DAA3}" type="presParOf" srcId="{1E94C00E-338F-4571-A3A7-08FD1514313B}" destId="{CCFC9A00-75D9-4566-85AD-4E1921E96DFE}" srcOrd="6" destOrd="0" presId="urn:microsoft.com/office/officeart/2005/8/layout/hProcess9"/>
    <dgm:cxn modelId="{DFAFB31E-1EC7-48AC-86A2-42372C5D2EC6}" type="presParOf" srcId="{1E94C00E-338F-4571-A3A7-08FD1514313B}" destId="{AC343E0D-F4FC-4178-8A09-D31E5CD78208}" srcOrd="7" destOrd="0" presId="urn:microsoft.com/office/officeart/2005/8/layout/hProcess9"/>
    <dgm:cxn modelId="{7B0E00BA-6E7E-436D-810D-B77EA68720EB}" type="presParOf" srcId="{1E94C00E-338F-4571-A3A7-08FD1514313B}" destId="{80E466BF-B974-415B-8BCF-FAD79D9BCB7E}" srcOrd="8" destOrd="0" presId="urn:microsoft.com/office/officeart/2005/8/layout/hProcess9"/>
    <dgm:cxn modelId="{F3CFDBA4-164B-4337-82FE-19822D1C49F1}" type="presParOf" srcId="{1E94C00E-338F-4571-A3A7-08FD1514313B}" destId="{A34DE95D-DB4A-4B1F-AFA2-8E62ABEE1FAE}" srcOrd="9" destOrd="0" presId="urn:microsoft.com/office/officeart/2005/8/layout/hProcess9"/>
    <dgm:cxn modelId="{EBA6CB74-C93A-4357-BC93-48A031866658}" type="presParOf" srcId="{1E94C00E-338F-4571-A3A7-08FD1514313B}" destId="{A9D0A971-D692-485C-A57A-87A757E4865A}" srcOrd="10" destOrd="0" presId="urn:microsoft.com/office/officeart/2005/8/layout/hProcess9"/>
    <dgm:cxn modelId="{C569C9D8-181B-4B58-94EE-B07F17CDB1FE}" type="presParOf" srcId="{1E94C00E-338F-4571-A3A7-08FD1514313B}" destId="{785460C6-2A4E-4E9B-9DE8-1CAD8F95FC7E}" srcOrd="11" destOrd="0" presId="urn:microsoft.com/office/officeart/2005/8/layout/hProcess9"/>
    <dgm:cxn modelId="{CB074CA0-E706-43DD-B689-EF5D5F338E1F}" type="presParOf" srcId="{1E94C00E-338F-4571-A3A7-08FD1514313B}" destId="{2F7195CF-C25E-4E72-A12D-CCF0133072D8}" srcOrd="12" destOrd="0" presId="urn:microsoft.com/office/officeart/2005/8/layout/hProcess9"/>
    <dgm:cxn modelId="{6E1A1228-EB8F-4F03-ACE5-E3E9751FD4E1}" type="presParOf" srcId="{1E94C00E-338F-4571-A3A7-08FD1514313B}" destId="{98F42F97-0A21-4A55-BDC1-1756C392BC0E}" srcOrd="13" destOrd="0" presId="urn:microsoft.com/office/officeart/2005/8/layout/hProcess9"/>
    <dgm:cxn modelId="{9F3AAB2B-E22E-4074-9E23-8865152EE492}" type="presParOf" srcId="{1E94C00E-338F-4571-A3A7-08FD1514313B}" destId="{75C071EC-9509-4C52-8337-CCB28DB93344}" srcOrd="14" destOrd="0" presId="urn:microsoft.com/office/officeart/2005/8/layout/hProcess9"/>
    <dgm:cxn modelId="{F47C0803-EAC2-41D0-A0F4-A98880785897}" type="presParOf" srcId="{1E94C00E-338F-4571-A3A7-08FD1514313B}" destId="{7521776A-72DB-4653-A7EB-4EEC6C06D4C4}" srcOrd="15" destOrd="0" presId="urn:microsoft.com/office/officeart/2005/8/layout/hProcess9"/>
    <dgm:cxn modelId="{2CDD615E-A59D-49B4-AF1B-1D942ED4D7A2}" type="presParOf" srcId="{1E94C00E-338F-4571-A3A7-08FD1514313B}" destId="{625D6882-6F86-4DE3-AD3F-0689A6CACEB3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3EF3F4-5FEF-483D-B6CC-BD7946BBD04E}" type="doc">
      <dgm:prSet loTypeId="urn:microsoft.com/office/officeart/2005/8/layout/hierarchy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A6344F02-94BE-44FC-B191-7B595A4109A6}">
      <dgm:prSet phldrT="[Text]"/>
      <dgm:spPr/>
      <dgm:t>
        <a:bodyPr/>
        <a:lstStyle/>
        <a:p>
          <a:r>
            <a:rPr lang="hu-HU" b="1" dirty="0"/>
            <a:t>Speaker</a:t>
          </a:r>
        </a:p>
      </dgm:t>
    </dgm:pt>
    <dgm:pt modelId="{ACCEE614-54AD-4048-B066-C9617325AD15}" type="parTrans" cxnId="{E6551DAC-4C8E-46B8-9983-2288924AEDAB}">
      <dgm:prSet/>
      <dgm:spPr/>
      <dgm:t>
        <a:bodyPr/>
        <a:lstStyle/>
        <a:p>
          <a:endParaRPr lang="hu-HU" b="1"/>
        </a:p>
      </dgm:t>
    </dgm:pt>
    <dgm:pt modelId="{0B48D83C-4042-4902-A12C-0E7703808D8B}" type="sibTrans" cxnId="{E6551DAC-4C8E-46B8-9983-2288924AEDAB}">
      <dgm:prSet/>
      <dgm:spPr/>
      <dgm:t>
        <a:bodyPr/>
        <a:lstStyle/>
        <a:p>
          <a:endParaRPr lang="hu-HU" b="1"/>
        </a:p>
      </dgm:t>
    </dgm:pt>
    <dgm:pt modelId="{E61C07BB-FC17-48E5-A1D3-AB18DCC92774}">
      <dgm:prSet phldrT="[Text]"/>
      <dgm:spPr/>
      <dgm:t>
        <a:bodyPr/>
        <a:lstStyle/>
        <a:p>
          <a:r>
            <a:rPr lang="hu-HU" b="1" dirty="0"/>
            <a:t>approach</a:t>
          </a:r>
        </a:p>
      </dgm:t>
    </dgm:pt>
    <dgm:pt modelId="{1269F8D5-74D6-43E2-ACD2-8B2905C80F2A}" type="parTrans" cxnId="{06B8AC60-50F6-46B6-82A4-781986A347FF}">
      <dgm:prSet/>
      <dgm:spPr/>
      <dgm:t>
        <a:bodyPr/>
        <a:lstStyle/>
        <a:p>
          <a:endParaRPr lang="hu-HU" b="1"/>
        </a:p>
      </dgm:t>
    </dgm:pt>
    <dgm:pt modelId="{D369EB52-AD3B-4BB6-8D20-31692C4FC6AB}" type="sibTrans" cxnId="{06B8AC60-50F6-46B6-82A4-781986A347FF}">
      <dgm:prSet/>
      <dgm:spPr/>
      <dgm:t>
        <a:bodyPr/>
        <a:lstStyle/>
        <a:p>
          <a:endParaRPr lang="hu-HU" b="1"/>
        </a:p>
      </dgm:t>
    </dgm:pt>
    <dgm:pt modelId="{83333894-CFBD-4ADE-9CFC-E1809E40A261}">
      <dgm:prSet phldrT="[Text]"/>
      <dgm:spPr/>
      <dgm:t>
        <a:bodyPr/>
        <a:lstStyle/>
        <a:p>
          <a:r>
            <a:rPr lang="hu-HU" b="1" dirty="0"/>
            <a:t>transparency</a:t>
          </a:r>
        </a:p>
      </dgm:t>
    </dgm:pt>
    <dgm:pt modelId="{3CEAAB13-EAEF-40BF-A9D2-73765543E493}" type="parTrans" cxnId="{7E976C6D-3D70-4DA2-A75F-95BD6C7B6A0E}">
      <dgm:prSet/>
      <dgm:spPr/>
      <dgm:t>
        <a:bodyPr/>
        <a:lstStyle/>
        <a:p>
          <a:endParaRPr lang="hu-HU" b="1"/>
        </a:p>
      </dgm:t>
    </dgm:pt>
    <dgm:pt modelId="{F5617E49-8754-4C37-A2EE-E27BE2785525}" type="sibTrans" cxnId="{7E976C6D-3D70-4DA2-A75F-95BD6C7B6A0E}">
      <dgm:prSet/>
      <dgm:spPr/>
      <dgm:t>
        <a:bodyPr/>
        <a:lstStyle/>
        <a:p>
          <a:endParaRPr lang="hu-HU" b="1"/>
        </a:p>
      </dgm:t>
    </dgm:pt>
    <dgm:pt modelId="{84B8B8A8-4AA6-443A-9824-49D21386313A}">
      <dgm:prSet phldrT="[Text]"/>
      <dgm:spPr/>
      <dgm:t>
        <a:bodyPr/>
        <a:lstStyle/>
        <a:p>
          <a:r>
            <a:rPr lang="hu-HU" b="1" dirty="0"/>
            <a:t>Judge </a:t>
          </a:r>
        </a:p>
      </dgm:t>
    </dgm:pt>
    <dgm:pt modelId="{43A53E11-8D82-421A-9061-A9D0CDB19FF7}" type="parTrans" cxnId="{B7306DCF-08EF-4D08-A2DF-B45C3B833194}">
      <dgm:prSet/>
      <dgm:spPr/>
      <dgm:t>
        <a:bodyPr/>
        <a:lstStyle/>
        <a:p>
          <a:endParaRPr lang="hu-HU" b="1"/>
        </a:p>
      </dgm:t>
    </dgm:pt>
    <dgm:pt modelId="{79CC59FB-857E-45B9-BD67-E424492FC27C}" type="sibTrans" cxnId="{B7306DCF-08EF-4D08-A2DF-B45C3B833194}">
      <dgm:prSet/>
      <dgm:spPr/>
      <dgm:t>
        <a:bodyPr/>
        <a:lstStyle/>
        <a:p>
          <a:endParaRPr lang="hu-HU" b="1"/>
        </a:p>
      </dgm:t>
    </dgm:pt>
    <dgm:pt modelId="{DF52F7D3-F3E4-4785-BC46-BC414D91B45E}">
      <dgm:prSet phldrT="[Text]"/>
      <dgm:spPr/>
      <dgm:t>
        <a:bodyPr/>
        <a:lstStyle/>
        <a:p>
          <a:r>
            <a:rPr lang="hu-HU" b="1" dirty="0"/>
            <a:t>confidence</a:t>
          </a:r>
        </a:p>
      </dgm:t>
    </dgm:pt>
    <dgm:pt modelId="{B9D3DEF3-0CED-430D-8221-D539324BC31E}" type="parTrans" cxnId="{E9EA89AB-E35D-4C36-B5ED-2986439BF093}">
      <dgm:prSet/>
      <dgm:spPr/>
      <dgm:t>
        <a:bodyPr/>
        <a:lstStyle/>
        <a:p>
          <a:endParaRPr lang="hu-HU" b="1"/>
        </a:p>
      </dgm:t>
    </dgm:pt>
    <dgm:pt modelId="{A9B8D855-7718-4980-A19A-F711051C6866}" type="sibTrans" cxnId="{E9EA89AB-E35D-4C36-B5ED-2986439BF093}">
      <dgm:prSet/>
      <dgm:spPr/>
      <dgm:t>
        <a:bodyPr/>
        <a:lstStyle/>
        <a:p>
          <a:endParaRPr lang="hu-HU" b="1"/>
        </a:p>
      </dgm:t>
    </dgm:pt>
    <dgm:pt modelId="{16F6D1E9-C529-4A53-B3EB-FFA85B05AED5}">
      <dgm:prSet phldrT="[Text]"/>
      <dgm:spPr/>
      <dgm:t>
        <a:bodyPr/>
        <a:lstStyle/>
        <a:p>
          <a:r>
            <a:rPr lang="hu-HU" b="1" dirty="0"/>
            <a:t>transparency</a:t>
          </a:r>
        </a:p>
      </dgm:t>
    </dgm:pt>
    <dgm:pt modelId="{23CDCB6B-42C6-4D7B-A470-2EDA919F9634}" type="parTrans" cxnId="{3D478C2E-87EC-4F85-BA2D-42A2A8CA942A}">
      <dgm:prSet/>
      <dgm:spPr/>
      <dgm:t>
        <a:bodyPr/>
        <a:lstStyle/>
        <a:p>
          <a:endParaRPr lang="hu-HU" b="1"/>
        </a:p>
      </dgm:t>
    </dgm:pt>
    <dgm:pt modelId="{755FBF3E-0392-40FA-8E7E-FFEF7400D036}" type="sibTrans" cxnId="{3D478C2E-87EC-4F85-BA2D-42A2A8CA942A}">
      <dgm:prSet/>
      <dgm:spPr/>
      <dgm:t>
        <a:bodyPr/>
        <a:lstStyle/>
        <a:p>
          <a:endParaRPr lang="hu-HU" b="1"/>
        </a:p>
      </dgm:t>
    </dgm:pt>
    <dgm:pt modelId="{91492931-C338-480C-A466-825C3D5D3014}">
      <dgm:prSet phldrT="[Text]"/>
      <dgm:spPr/>
      <dgm:t>
        <a:bodyPr/>
        <a:lstStyle/>
        <a:p>
          <a:r>
            <a:rPr lang="hu-HU" b="1" dirty="0"/>
            <a:t>Observer</a:t>
          </a:r>
        </a:p>
      </dgm:t>
    </dgm:pt>
    <dgm:pt modelId="{2CFE8035-76D4-4AAD-8320-9B500E2CFC72}" type="parTrans" cxnId="{89C1FFA0-AF2E-4745-82DC-D6CF09A6183C}">
      <dgm:prSet/>
      <dgm:spPr/>
      <dgm:t>
        <a:bodyPr/>
        <a:lstStyle/>
        <a:p>
          <a:endParaRPr lang="hu-HU" b="1"/>
        </a:p>
      </dgm:t>
    </dgm:pt>
    <dgm:pt modelId="{7CBF4E07-B0F4-45CB-9DEE-C515D94E68F8}" type="sibTrans" cxnId="{89C1FFA0-AF2E-4745-82DC-D6CF09A6183C}">
      <dgm:prSet/>
      <dgm:spPr/>
      <dgm:t>
        <a:bodyPr/>
        <a:lstStyle/>
        <a:p>
          <a:endParaRPr lang="hu-HU" b="1"/>
        </a:p>
      </dgm:t>
    </dgm:pt>
    <dgm:pt modelId="{E3882D3B-BF47-4156-8633-6BB61867A17D}">
      <dgm:prSet phldrT="[Text]"/>
      <dgm:spPr/>
      <dgm:t>
        <a:bodyPr/>
        <a:lstStyle/>
        <a:p>
          <a:r>
            <a:rPr lang="hu-HU" b="1" dirty="0"/>
            <a:t>understand</a:t>
          </a:r>
        </a:p>
      </dgm:t>
    </dgm:pt>
    <dgm:pt modelId="{5DA6365E-6672-4141-BC59-D0039ED36D04}" type="parTrans" cxnId="{352C4FA6-5B46-436A-81CF-F35A36DC5AA5}">
      <dgm:prSet/>
      <dgm:spPr/>
      <dgm:t>
        <a:bodyPr/>
        <a:lstStyle/>
        <a:p>
          <a:endParaRPr lang="hu-HU" b="1"/>
        </a:p>
      </dgm:t>
    </dgm:pt>
    <dgm:pt modelId="{2F5D1422-D246-4F43-B0F2-36E286783F8A}" type="sibTrans" cxnId="{352C4FA6-5B46-436A-81CF-F35A36DC5AA5}">
      <dgm:prSet/>
      <dgm:spPr/>
      <dgm:t>
        <a:bodyPr/>
        <a:lstStyle/>
        <a:p>
          <a:endParaRPr lang="hu-HU" b="1"/>
        </a:p>
      </dgm:t>
    </dgm:pt>
    <dgm:pt modelId="{BA410E4A-FCF9-4AF7-A5F5-92E79FB9AB7B}" type="pres">
      <dgm:prSet presAssocID="{5E3EF3F4-5FEF-483D-B6CC-BD7946BBD04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D172C5E-A8AA-4A9A-988F-84AB9AE8FF6C}" type="pres">
      <dgm:prSet presAssocID="{A6344F02-94BE-44FC-B191-7B595A4109A6}" presName="root" presStyleCnt="0"/>
      <dgm:spPr/>
    </dgm:pt>
    <dgm:pt modelId="{9BC773B4-1EEC-42F9-86CE-03CC99971783}" type="pres">
      <dgm:prSet presAssocID="{A6344F02-94BE-44FC-B191-7B595A4109A6}" presName="rootComposite" presStyleCnt="0"/>
      <dgm:spPr/>
    </dgm:pt>
    <dgm:pt modelId="{8C10FEEC-832A-4F78-8608-1ECE6A9970B7}" type="pres">
      <dgm:prSet presAssocID="{A6344F02-94BE-44FC-B191-7B595A4109A6}" presName="rootText" presStyleLbl="node1" presStyleIdx="0" presStyleCnt="3"/>
      <dgm:spPr/>
    </dgm:pt>
    <dgm:pt modelId="{45E5B596-4000-4DE6-B34E-22D86AC3BE41}" type="pres">
      <dgm:prSet presAssocID="{A6344F02-94BE-44FC-B191-7B595A4109A6}" presName="rootConnector" presStyleLbl="node1" presStyleIdx="0" presStyleCnt="3"/>
      <dgm:spPr/>
    </dgm:pt>
    <dgm:pt modelId="{D56D1624-ACDA-4C95-A8B8-379E3746D4EA}" type="pres">
      <dgm:prSet presAssocID="{A6344F02-94BE-44FC-B191-7B595A4109A6}" presName="childShape" presStyleCnt="0"/>
      <dgm:spPr/>
    </dgm:pt>
    <dgm:pt modelId="{DB9FAD85-B94C-41C9-9B83-051F4C9CDE96}" type="pres">
      <dgm:prSet presAssocID="{1269F8D5-74D6-43E2-ACD2-8B2905C80F2A}" presName="Name13" presStyleLbl="parChTrans1D2" presStyleIdx="0" presStyleCnt="5"/>
      <dgm:spPr/>
    </dgm:pt>
    <dgm:pt modelId="{0C38BC74-2240-4F59-B727-B7B4F089A414}" type="pres">
      <dgm:prSet presAssocID="{E61C07BB-FC17-48E5-A1D3-AB18DCC92774}" presName="childText" presStyleLbl="bgAcc1" presStyleIdx="0" presStyleCnt="5">
        <dgm:presLayoutVars>
          <dgm:bulletEnabled val="1"/>
        </dgm:presLayoutVars>
      </dgm:prSet>
      <dgm:spPr/>
    </dgm:pt>
    <dgm:pt modelId="{5091E830-DF13-4AF8-B1A7-3EA16CCD3902}" type="pres">
      <dgm:prSet presAssocID="{3CEAAB13-EAEF-40BF-A9D2-73765543E493}" presName="Name13" presStyleLbl="parChTrans1D2" presStyleIdx="1" presStyleCnt="5"/>
      <dgm:spPr/>
    </dgm:pt>
    <dgm:pt modelId="{524CC305-669A-46CD-9129-09444DA5A516}" type="pres">
      <dgm:prSet presAssocID="{83333894-CFBD-4ADE-9CFC-E1809E40A261}" presName="childText" presStyleLbl="bgAcc1" presStyleIdx="1" presStyleCnt="5">
        <dgm:presLayoutVars>
          <dgm:bulletEnabled val="1"/>
        </dgm:presLayoutVars>
      </dgm:prSet>
      <dgm:spPr/>
    </dgm:pt>
    <dgm:pt modelId="{1D52461D-A16A-450B-8C5C-99CF1AB4FA6C}" type="pres">
      <dgm:prSet presAssocID="{84B8B8A8-4AA6-443A-9824-49D21386313A}" presName="root" presStyleCnt="0"/>
      <dgm:spPr/>
    </dgm:pt>
    <dgm:pt modelId="{E806E89F-7D16-41B5-8EE4-BEE98551B2E6}" type="pres">
      <dgm:prSet presAssocID="{84B8B8A8-4AA6-443A-9824-49D21386313A}" presName="rootComposite" presStyleCnt="0"/>
      <dgm:spPr/>
    </dgm:pt>
    <dgm:pt modelId="{1EA3D9C2-FB6C-420F-BCEF-19D0F7470D8B}" type="pres">
      <dgm:prSet presAssocID="{84B8B8A8-4AA6-443A-9824-49D21386313A}" presName="rootText" presStyleLbl="node1" presStyleIdx="1" presStyleCnt="3"/>
      <dgm:spPr/>
    </dgm:pt>
    <dgm:pt modelId="{70D8E653-07D7-4F92-84A6-58B7DBCFFDB5}" type="pres">
      <dgm:prSet presAssocID="{84B8B8A8-4AA6-443A-9824-49D21386313A}" presName="rootConnector" presStyleLbl="node1" presStyleIdx="1" presStyleCnt="3"/>
      <dgm:spPr/>
    </dgm:pt>
    <dgm:pt modelId="{29755421-D9A9-43EB-AFE0-3F42D6EA9D43}" type="pres">
      <dgm:prSet presAssocID="{84B8B8A8-4AA6-443A-9824-49D21386313A}" presName="childShape" presStyleCnt="0"/>
      <dgm:spPr/>
    </dgm:pt>
    <dgm:pt modelId="{E33AF88A-34E7-41AC-9316-E1447F0F3E82}" type="pres">
      <dgm:prSet presAssocID="{B9D3DEF3-0CED-430D-8221-D539324BC31E}" presName="Name13" presStyleLbl="parChTrans1D2" presStyleIdx="2" presStyleCnt="5"/>
      <dgm:spPr/>
    </dgm:pt>
    <dgm:pt modelId="{E5CC06AF-3FC4-41F8-B20E-3F2D26FF2EF7}" type="pres">
      <dgm:prSet presAssocID="{DF52F7D3-F3E4-4785-BC46-BC414D91B45E}" presName="childText" presStyleLbl="bgAcc1" presStyleIdx="2" presStyleCnt="5">
        <dgm:presLayoutVars>
          <dgm:bulletEnabled val="1"/>
        </dgm:presLayoutVars>
      </dgm:prSet>
      <dgm:spPr/>
    </dgm:pt>
    <dgm:pt modelId="{06205885-98EC-4950-9DD8-75D092CDBBE4}" type="pres">
      <dgm:prSet presAssocID="{23CDCB6B-42C6-4D7B-A470-2EDA919F9634}" presName="Name13" presStyleLbl="parChTrans1D2" presStyleIdx="3" presStyleCnt="5"/>
      <dgm:spPr/>
    </dgm:pt>
    <dgm:pt modelId="{1DAB2FA3-171F-4FBC-87B0-1341D0CAE512}" type="pres">
      <dgm:prSet presAssocID="{16F6D1E9-C529-4A53-B3EB-FFA85B05AED5}" presName="childText" presStyleLbl="bgAcc1" presStyleIdx="3" presStyleCnt="5">
        <dgm:presLayoutVars>
          <dgm:bulletEnabled val="1"/>
        </dgm:presLayoutVars>
      </dgm:prSet>
      <dgm:spPr/>
    </dgm:pt>
    <dgm:pt modelId="{D0DC130F-9B9A-440E-B58A-75A870FEA45B}" type="pres">
      <dgm:prSet presAssocID="{91492931-C338-480C-A466-825C3D5D3014}" presName="root" presStyleCnt="0"/>
      <dgm:spPr/>
    </dgm:pt>
    <dgm:pt modelId="{C6A6E807-006A-449C-8619-C5A69D0F5826}" type="pres">
      <dgm:prSet presAssocID="{91492931-C338-480C-A466-825C3D5D3014}" presName="rootComposite" presStyleCnt="0"/>
      <dgm:spPr/>
    </dgm:pt>
    <dgm:pt modelId="{018C4DAA-3CBE-4FDD-8938-1F8B479CDA38}" type="pres">
      <dgm:prSet presAssocID="{91492931-C338-480C-A466-825C3D5D3014}" presName="rootText" presStyleLbl="node1" presStyleIdx="2" presStyleCnt="3"/>
      <dgm:spPr/>
    </dgm:pt>
    <dgm:pt modelId="{9333B6BF-1BF1-4C9B-83C9-A55DF830B7B9}" type="pres">
      <dgm:prSet presAssocID="{91492931-C338-480C-A466-825C3D5D3014}" presName="rootConnector" presStyleLbl="node1" presStyleIdx="2" presStyleCnt="3"/>
      <dgm:spPr/>
    </dgm:pt>
    <dgm:pt modelId="{915E0507-3CF8-4E9C-AD12-02554AE5165A}" type="pres">
      <dgm:prSet presAssocID="{91492931-C338-480C-A466-825C3D5D3014}" presName="childShape" presStyleCnt="0"/>
      <dgm:spPr/>
    </dgm:pt>
    <dgm:pt modelId="{27FAED22-3336-466D-85DA-5519B4129768}" type="pres">
      <dgm:prSet presAssocID="{5DA6365E-6672-4141-BC59-D0039ED36D04}" presName="Name13" presStyleLbl="parChTrans1D2" presStyleIdx="4" presStyleCnt="5"/>
      <dgm:spPr/>
    </dgm:pt>
    <dgm:pt modelId="{40345481-1115-42BA-A09E-0138A6B180E3}" type="pres">
      <dgm:prSet presAssocID="{E3882D3B-BF47-4156-8633-6BB61867A17D}" presName="childText" presStyleLbl="bgAcc1" presStyleIdx="4" presStyleCnt="5">
        <dgm:presLayoutVars>
          <dgm:bulletEnabled val="1"/>
        </dgm:presLayoutVars>
      </dgm:prSet>
      <dgm:spPr/>
    </dgm:pt>
  </dgm:ptLst>
  <dgm:cxnLst>
    <dgm:cxn modelId="{0FDBEE03-5563-4958-8EE9-93684726E9B4}" type="presOf" srcId="{91492931-C338-480C-A466-825C3D5D3014}" destId="{9333B6BF-1BF1-4C9B-83C9-A55DF830B7B9}" srcOrd="1" destOrd="0" presId="urn:microsoft.com/office/officeart/2005/8/layout/hierarchy3"/>
    <dgm:cxn modelId="{25294D08-349A-4BFF-A5E8-D8DD735388D0}" type="presOf" srcId="{5DA6365E-6672-4141-BC59-D0039ED36D04}" destId="{27FAED22-3336-466D-85DA-5519B4129768}" srcOrd="0" destOrd="0" presId="urn:microsoft.com/office/officeart/2005/8/layout/hierarchy3"/>
    <dgm:cxn modelId="{E5C27314-BA25-4670-B6C5-65EE8DD776D7}" type="presOf" srcId="{3CEAAB13-EAEF-40BF-A9D2-73765543E493}" destId="{5091E830-DF13-4AF8-B1A7-3EA16CCD3902}" srcOrd="0" destOrd="0" presId="urn:microsoft.com/office/officeart/2005/8/layout/hierarchy3"/>
    <dgm:cxn modelId="{3D478C2E-87EC-4F85-BA2D-42A2A8CA942A}" srcId="{84B8B8A8-4AA6-443A-9824-49D21386313A}" destId="{16F6D1E9-C529-4A53-B3EB-FFA85B05AED5}" srcOrd="1" destOrd="0" parTransId="{23CDCB6B-42C6-4D7B-A470-2EDA919F9634}" sibTransId="{755FBF3E-0392-40FA-8E7E-FFEF7400D036}"/>
    <dgm:cxn modelId="{1F348438-1878-407E-B569-2E7B51DD70DD}" type="presOf" srcId="{A6344F02-94BE-44FC-B191-7B595A4109A6}" destId="{8C10FEEC-832A-4F78-8608-1ECE6A9970B7}" srcOrd="0" destOrd="0" presId="urn:microsoft.com/office/officeart/2005/8/layout/hierarchy3"/>
    <dgm:cxn modelId="{8580073C-5FD7-439E-8A17-7C01E8436A64}" type="presOf" srcId="{5E3EF3F4-5FEF-483D-B6CC-BD7946BBD04E}" destId="{BA410E4A-FCF9-4AF7-A5F5-92E79FB9AB7B}" srcOrd="0" destOrd="0" presId="urn:microsoft.com/office/officeart/2005/8/layout/hierarchy3"/>
    <dgm:cxn modelId="{06B8AC60-50F6-46B6-82A4-781986A347FF}" srcId="{A6344F02-94BE-44FC-B191-7B595A4109A6}" destId="{E61C07BB-FC17-48E5-A1D3-AB18DCC92774}" srcOrd="0" destOrd="0" parTransId="{1269F8D5-74D6-43E2-ACD2-8B2905C80F2A}" sibTransId="{D369EB52-AD3B-4BB6-8D20-31692C4FC6AB}"/>
    <dgm:cxn modelId="{F0B15547-9E9D-412D-8B9A-DF2A027D25D3}" type="presOf" srcId="{E61C07BB-FC17-48E5-A1D3-AB18DCC92774}" destId="{0C38BC74-2240-4F59-B727-B7B4F089A414}" srcOrd="0" destOrd="0" presId="urn:microsoft.com/office/officeart/2005/8/layout/hierarchy3"/>
    <dgm:cxn modelId="{7E976C6D-3D70-4DA2-A75F-95BD6C7B6A0E}" srcId="{A6344F02-94BE-44FC-B191-7B595A4109A6}" destId="{83333894-CFBD-4ADE-9CFC-E1809E40A261}" srcOrd="1" destOrd="0" parTransId="{3CEAAB13-EAEF-40BF-A9D2-73765543E493}" sibTransId="{F5617E49-8754-4C37-A2EE-E27BE2785525}"/>
    <dgm:cxn modelId="{6C64456F-5929-4669-AA2C-5CAC5ED72FE5}" type="presOf" srcId="{23CDCB6B-42C6-4D7B-A470-2EDA919F9634}" destId="{06205885-98EC-4950-9DD8-75D092CDBBE4}" srcOrd="0" destOrd="0" presId="urn:microsoft.com/office/officeart/2005/8/layout/hierarchy3"/>
    <dgm:cxn modelId="{455C818D-EE5A-42F5-89F2-10EC375A80DC}" type="presOf" srcId="{16F6D1E9-C529-4A53-B3EB-FFA85B05AED5}" destId="{1DAB2FA3-171F-4FBC-87B0-1341D0CAE512}" srcOrd="0" destOrd="0" presId="urn:microsoft.com/office/officeart/2005/8/layout/hierarchy3"/>
    <dgm:cxn modelId="{F98E718F-B56F-4C7B-9BA1-5924AF0395D4}" type="presOf" srcId="{1269F8D5-74D6-43E2-ACD2-8B2905C80F2A}" destId="{DB9FAD85-B94C-41C9-9B83-051F4C9CDE96}" srcOrd="0" destOrd="0" presId="urn:microsoft.com/office/officeart/2005/8/layout/hierarchy3"/>
    <dgm:cxn modelId="{E789E196-034C-40C1-A18B-B59FA0C41F8C}" type="presOf" srcId="{91492931-C338-480C-A466-825C3D5D3014}" destId="{018C4DAA-3CBE-4FDD-8938-1F8B479CDA38}" srcOrd="0" destOrd="0" presId="urn:microsoft.com/office/officeart/2005/8/layout/hierarchy3"/>
    <dgm:cxn modelId="{89C1FFA0-AF2E-4745-82DC-D6CF09A6183C}" srcId="{5E3EF3F4-5FEF-483D-B6CC-BD7946BBD04E}" destId="{91492931-C338-480C-A466-825C3D5D3014}" srcOrd="2" destOrd="0" parTransId="{2CFE8035-76D4-4AAD-8320-9B500E2CFC72}" sibTransId="{7CBF4E07-B0F4-45CB-9DEE-C515D94E68F8}"/>
    <dgm:cxn modelId="{352C4FA6-5B46-436A-81CF-F35A36DC5AA5}" srcId="{91492931-C338-480C-A466-825C3D5D3014}" destId="{E3882D3B-BF47-4156-8633-6BB61867A17D}" srcOrd="0" destOrd="0" parTransId="{5DA6365E-6672-4141-BC59-D0039ED36D04}" sibTransId="{2F5D1422-D246-4F43-B0F2-36E286783F8A}"/>
    <dgm:cxn modelId="{6A84DEA7-4C5F-45D4-8B1C-C3A2D85DA576}" type="presOf" srcId="{B9D3DEF3-0CED-430D-8221-D539324BC31E}" destId="{E33AF88A-34E7-41AC-9316-E1447F0F3E82}" srcOrd="0" destOrd="0" presId="urn:microsoft.com/office/officeart/2005/8/layout/hierarchy3"/>
    <dgm:cxn modelId="{E9EA89AB-E35D-4C36-B5ED-2986439BF093}" srcId="{84B8B8A8-4AA6-443A-9824-49D21386313A}" destId="{DF52F7D3-F3E4-4785-BC46-BC414D91B45E}" srcOrd="0" destOrd="0" parTransId="{B9D3DEF3-0CED-430D-8221-D539324BC31E}" sibTransId="{A9B8D855-7718-4980-A19A-F711051C6866}"/>
    <dgm:cxn modelId="{E6551DAC-4C8E-46B8-9983-2288924AEDAB}" srcId="{5E3EF3F4-5FEF-483D-B6CC-BD7946BBD04E}" destId="{A6344F02-94BE-44FC-B191-7B595A4109A6}" srcOrd="0" destOrd="0" parTransId="{ACCEE614-54AD-4048-B066-C9617325AD15}" sibTransId="{0B48D83C-4042-4902-A12C-0E7703808D8B}"/>
    <dgm:cxn modelId="{EDC0B6B7-D6C8-4C10-955C-24F59FF966CC}" type="presOf" srcId="{84B8B8A8-4AA6-443A-9824-49D21386313A}" destId="{70D8E653-07D7-4F92-84A6-58B7DBCFFDB5}" srcOrd="1" destOrd="0" presId="urn:microsoft.com/office/officeart/2005/8/layout/hierarchy3"/>
    <dgm:cxn modelId="{F4D603B8-879C-49A7-A6FF-4291DA89D6CA}" type="presOf" srcId="{E3882D3B-BF47-4156-8633-6BB61867A17D}" destId="{40345481-1115-42BA-A09E-0138A6B180E3}" srcOrd="0" destOrd="0" presId="urn:microsoft.com/office/officeart/2005/8/layout/hierarchy3"/>
    <dgm:cxn modelId="{09E21BBF-94DE-44B6-9D87-31B375335576}" type="presOf" srcId="{A6344F02-94BE-44FC-B191-7B595A4109A6}" destId="{45E5B596-4000-4DE6-B34E-22D86AC3BE41}" srcOrd="1" destOrd="0" presId="urn:microsoft.com/office/officeart/2005/8/layout/hierarchy3"/>
    <dgm:cxn modelId="{B7306DCF-08EF-4D08-A2DF-B45C3B833194}" srcId="{5E3EF3F4-5FEF-483D-B6CC-BD7946BBD04E}" destId="{84B8B8A8-4AA6-443A-9824-49D21386313A}" srcOrd="1" destOrd="0" parTransId="{43A53E11-8D82-421A-9061-A9D0CDB19FF7}" sibTransId="{79CC59FB-857E-45B9-BD67-E424492FC27C}"/>
    <dgm:cxn modelId="{F82EFDDE-A48C-4D2E-806E-FD805E74CD54}" type="presOf" srcId="{83333894-CFBD-4ADE-9CFC-E1809E40A261}" destId="{524CC305-669A-46CD-9129-09444DA5A516}" srcOrd="0" destOrd="0" presId="urn:microsoft.com/office/officeart/2005/8/layout/hierarchy3"/>
    <dgm:cxn modelId="{49CD8BEB-3BF2-472C-8FD0-A4A4F907C4AD}" type="presOf" srcId="{84B8B8A8-4AA6-443A-9824-49D21386313A}" destId="{1EA3D9C2-FB6C-420F-BCEF-19D0F7470D8B}" srcOrd="0" destOrd="0" presId="urn:microsoft.com/office/officeart/2005/8/layout/hierarchy3"/>
    <dgm:cxn modelId="{446D4DF2-2800-4094-9092-594D40A600A5}" type="presOf" srcId="{DF52F7D3-F3E4-4785-BC46-BC414D91B45E}" destId="{E5CC06AF-3FC4-41F8-B20E-3F2D26FF2EF7}" srcOrd="0" destOrd="0" presId="urn:microsoft.com/office/officeart/2005/8/layout/hierarchy3"/>
    <dgm:cxn modelId="{B6858B16-2A56-4AD1-A0B3-5B0668E21C73}" type="presParOf" srcId="{BA410E4A-FCF9-4AF7-A5F5-92E79FB9AB7B}" destId="{DD172C5E-A8AA-4A9A-988F-84AB9AE8FF6C}" srcOrd="0" destOrd="0" presId="urn:microsoft.com/office/officeart/2005/8/layout/hierarchy3"/>
    <dgm:cxn modelId="{EF42CBD0-522C-4689-B0BC-B06575606616}" type="presParOf" srcId="{DD172C5E-A8AA-4A9A-988F-84AB9AE8FF6C}" destId="{9BC773B4-1EEC-42F9-86CE-03CC99971783}" srcOrd="0" destOrd="0" presId="urn:microsoft.com/office/officeart/2005/8/layout/hierarchy3"/>
    <dgm:cxn modelId="{5D87707A-2F1A-4CE0-9609-BDD06466EA40}" type="presParOf" srcId="{9BC773B4-1EEC-42F9-86CE-03CC99971783}" destId="{8C10FEEC-832A-4F78-8608-1ECE6A9970B7}" srcOrd="0" destOrd="0" presId="urn:microsoft.com/office/officeart/2005/8/layout/hierarchy3"/>
    <dgm:cxn modelId="{378EF65F-80C9-4C68-8733-393E32EFF008}" type="presParOf" srcId="{9BC773B4-1EEC-42F9-86CE-03CC99971783}" destId="{45E5B596-4000-4DE6-B34E-22D86AC3BE41}" srcOrd="1" destOrd="0" presId="urn:microsoft.com/office/officeart/2005/8/layout/hierarchy3"/>
    <dgm:cxn modelId="{0890AFF6-40D1-4CE3-AEDE-52BC76A4396E}" type="presParOf" srcId="{DD172C5E-A8AA-4A9A-988F-84AB9AE8FF6C}" destId="{D56D1624-ACDA-4C95-A8B8-379E3746D4EA}" srcOrd="1" destOrd="0" presId="urn:microsoft.com/office/officeart/2005/8/layout/hierarchy3"/>
    <dgm:cxn modelId="{68BF28EF-8F81-4E33-AA5A-D34F2E46CEA3}" type="presParOf" srcId="{D56D1624-ACDA-4C95-A8B8-379E3746D4EA}" destId="{DB9FAD85-B94C-41C9-9B83-051F4C9CDE96}" srcOrd="0" destOrd="0" presId="urn:microsoft.com/office/officeart/2005/8/layout/hierarchy3"/>
    <dgm:cxn modelId="{0F7EF9C9-F109-419C-9141-BAC95223BF66}" type="presParOf" srcId="{D56D1624-ACDA-4C95-A8B8-379E3746D4EA}" destId="{0C38BC74-2240-4F59-B727-B7B4F089A414}" srcOrd="1" destOrd="0" presId="urn:microsoft.com/office/officeart/2005/8/layout/hierarchy3"/>
    <dgm:cxn modelId="{7C85BC16-2A91-467A-AF34-800A2839C343}" type="presParOf" srcId="{D56D1624-ACDA-4C95-A8B8-379E3746D4EA}" destId="{5091E830-DF13-4AF8-B1A7-3EA16CCD3902}" srcOrd="2" destOrd="0" presId="urn:microsoft.com/office/officeart/2005/8/layout/hierarchy3"/>
    <dgm:cxn modelId="{25A74EFC-D12A-4844-B04F-8C91E876248C}" type="presParOf" srcId="{D56D1624-ACDA-4C95-A8B8-379E3746D4EA}" destId="{524CC305-669A-46CD-9129-09444DA5A516}" srcOrd="3" destOrd="0" presId="urn:microsoft.com/office/officeart/2005/8/layout/hierarchy3"/>
    <dgm:cxn modelId="{C2E4B7A8-3310-4D19-A268-FC586411D1A5}" type="presParOf" srcId="{BA410E4A-FCF9-4AF7-A5F5-92E79FB9AB7B}" destId="{1D52461D-A16A-450B-8C5C-99CF1AB4FA6C}" srcOrd="1" destOrd="0" presId="urn:microsoft.com/office/officeart/2005/8/layout/hierarchy3"/>
    <dgm:cxn modelId="{7E8397DC-C07B-4665-95AB-C00279D2753D}" type="presParOf" srcId="{1D52461D-A16A-450B-8C5C-99CF1AB4FA6C}" destId="{E806E89F-7D16-41B5-8EE4-BEE98551B2E6}" srcOrd="0" destOrd="0" presId="urn:microsoft.com/office/officeart/2005/8/layout/hierarchy3"/>
    <dgm:cxn modelId="{E387E754-F9C1-4E9D-9178-C25E391A5FCF}" type="presParOf" srcId="{E806E89F-7D16-41B5-8EE4-BEE98551B2E6}" destId="{1EA3D9C2-FB6C-420F-BCEF-19D0F7470D8B}" srcOrd="0" destOrd="0" presId="urn:microsoft.com/office/officeart/2005/8/layout/hierarchy3"/>
    <dgm:cxn modelId="{C2A9D186-D52B-4E18-8305-4AC91EAD3952}" type="presParOf" srcId="{E806E89F-7D16-41B5-8EE4-BEE98551B2E6}" destId="{70D8E653-07D7-4F92-84A6-58B7DBCFFDB5}" srcOrd="1" destOrd="0" presId="urn:microsoft.com/office/officeart/2005/8/layout/hierarchy3"/>
    <dgm:cxn modelId="{6F920EBE-B569-4909-8A36-45044C058F17}" type="presParOf" srcId="{1D52461D-A16A-450B-8C5C-99CF1AB4FA6C}" destId="{29755421-D9A9-43EB-AFE0-3F42D6EA9D43}" srcOrd="1" destOrd="0" presId="urn:microsoft.com/office/officeart/2005/8/layout/hierarchy3"/>
    <dgm:cxn modelId="{E00904C3-A86E-411D-BC49-02442FC4F52B}" type="presParOf" srcId="{29755421-D9A9-43EB-AFE0-3F42D6EA9D43}" destId="{E33AF88A-34E7-41AC-9316-E1447F0F3E82}" srcOrd="0" destOrd="0" presId="urn:microsoft.com/office/officeart/2005/8/layout/hierarchy3"/>
    <dgm:cxn modelId="{E231C276-D58C-40B3-9D6C-04D8B67692FE}" type="presParOf" srcId="{29755421-D9A9-43EB-AFE0-3F42D6EA9D43}" destId="{E5CC06AF-3FC4-41F8-B20E-3F2D26FF2EF7}" srcOrd="1" destOrd="0" presId="urn:microsoft.com/office/officeart/2005/8/layout/hierarchy3"/>
    <dgm:cxn modelId="{DE8AE7C0-05CB-40D5-96F3-D54E599D345B}" type="presParOf" srcId="{29755421-D9A9-43EB-AFE0-3F42D6EA9D43}" destId="{06205885-98EC-4950-9DD8-75D092CDBBE4}" srcOrd="2" destOrd="0" presId="urn:microsoft.com/office/officeart/2005/8/layout/hierarchy3"/>
    <dgm:cxn modelId="{CB10E638-86CC-4043-93B1-B1F2E6483F4C}" type="presParOf" srcId="{29755421-D9A9-43EB-AFE0-3F42D6EA9D43}" destId="{1DAB2FA3-171F-4FBC-87B0-1341D0CAE512}" srcOrd="3" destOrd="0" presId="urn:microsoft.com/office/officeart/2005/8/layout/hierarchy3"/>
    <dgm:cxn modelId="{EF987E85-1A93-4CE7-B2D8-A654E5DC1DAD}" type="presParOf" srcId="{BA410E4A-FCF9-4AF7-A5F5-92E79FB9AB7B}" destId="{D0DC130F-9B9A-440E-B58A-75A870FEA45B}" srcOrd="2" destOrd="0" presId="urn:microsoft.com/office/officeart/2005/8/layout/hierarchy3"/>
    <dgm:cxn modelId="{E97E62E1-24D2-4B96-9DCD-FF2910B783AF}" type="presParOf" srcId="{D0DC130F-9B9A-440E-B58A-75A870FEA45B}" destId="{C6A6E807-006A-449C-8619-C5A69D0F5826}" srcOrd="0" destOrd="0" presId="urn:microsoft.com/office/officeart/2005/8/layout/hierarchy3"/>
    <dgm:cxn modelId="{BB82D468-4F22-49B8-9799-D9C63FD64D18}" type="presParOf" srcId="{C6A6E807-006A-449C-8619-C5A69D0F5826}" destId="{018C4DAA-3CBE-4FDD-8938-1F8B479CDA38}" srcOrd="0" destOrd="0" presId="urn:microsoft.com/office/officeart/2005/8/layout/hierarchy3"/>
    <dgm:cxn modelId="{FF273F56-3709-44D6-A9E5-6DD6D5E4D915}" type="presParOf" srcId="{C6A6E807-006A-449C-8619-C5A69D0F5826}" destId="{9333B6BF-1BF1-4C9B-83C9-A55DF830B7B9}" srcOrd="1" destOrd="0" presId="urn:microsoft.com/office/officeart/2005/8/layout/hierarchy3"/>
    <dgm:cxn modelId="{F3B7CE01-BF65-48A3-AC13-4FB295F7E395}" type="presParOf" srcId="{D0DC130F-9B9A-440E-B58A-75A870FEA45B}" destId="{915E0507-3CF8-4E9C-AD12-02554AE5165A}" srcOrd="1" destOrd="0" presId="urn:microsoft.com/office/officeart/2005/8/layout/hierarchy3"/>
    <dgm:cxn modelId="{2740871A-21BB-41BB-8586-EF0B4CFFFAFC}" type="presParOf" srcId="{915E0507-3CF8-4E9C-AD12-02554AE5165A}" destId="{27FAED22-3336-466D-85DA-5519B4129768}" srcOrd="0" destOrd="0" presId="urn:microsoft.com/office/officeart/2005/8/layout/hierarchy3"/>
    <dgm:cxn modelId="{FF3E8811-A326-4DFD-BC64-6EAD05E03C24}" type="presParOf" srcId="{915E0507-3CF8-4E9C-AD12-02554AE5165A}" destId="{40345481-1115-42BA-A09E-0138A6B180E3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C44E9C12-2304-4F68-92D4-D6A066D4839A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098451DF-5B10-4347-B402-D33D954F8842}">
      <dgm:prSet phldrT="[Text]"/>
      <dgm:spPr/>
      <dgm:t>
        <a:bodyPr/>
        <a:lstStyle/>
        <a:p>
          <a:r>
            <a:rPr lang="hu-HU" dirty="0"/>
            <a:t>1) Do the sides agree about what’s important? </a:t>
          </a:r>
        </a:p>
      </dgm:t>
    </dgm:pt>
    <dgm:pt modelId="{C1DEB1F1-B545-41FE-A8E0-F74C727B9DCD}" type="parTrans" cxnId="{53383097-26A2-4231-84D0-34065A6A2E30}">
      <dgm:prSet/>
      <dgm:spPr/>
      <dgm:t>
        <a:bodyPr/>
        <a:lstStyle/>
        <a:p>
          <a:endParaRPr lang="hu-HU"/>
        </a:p>
      </dgm:t>
    </dgm:pt>
    <dgm:pt modelId="{AAC37F18-4913-49EA-9965-E84F5E4509B2}" type="sibTrans" cxnId="{53383097-26A2-4231-84D0-34065A6A2E30}">
      <dgm:prSet/>
      <dgm:spPr/>
      <dgm:t>
        <a:bodyPr/>
        <a:lstStyle/>
        <a:p>
          <a:endParaRPr lang="hu-HU"/>
        </a:p>
      </dgm:t>
    </dgm:pt>
    <dgm:pt modelId="{F5D14B8F-26E4-4814-BE6C-1511DFD0BEE6}">
      <dgm:prSet phldrT="[Text]"/>
      <dgm:spPr/>
      <dgm:t>
        <a:bodyPr/>
        <a:lstStyle/>
        <a:p>
          <a:r>
            <a:rPr lang="hu-HU" dirty="0"/>
            <a:t>2) Do they seemingly agree on the importance of an issue?  What do they spend the most time on? </a:t>
          </a:r>
        </a:p>
      </dgm:t>
    </dgm:pt>
    <dgm:pt modelId="{7965FAF0-AC7D-4374-B52D-A1002313DD48}" type="parTrans" cxnId="{3331F532-D161-472B-ADF7-C17C3DACC08F}">
      <dgm:prSet/>
      <dgm:spPr/>
      <dgm:t>
        <a:bodyPr/>
        <a:lstStyle/>
        <a:p>
          <a:endParaRPr lang="hu-HU"/>
        </a:p>
      </dgm:t>
    </dgm:pt>
    <dgm:pt modelId="{E94CA972-5D4A-4CE0-B44C-0989F5FB4335}" type="sibTrans" cxnId="{3331F532-D161-472B-ADF7-C17C3DACC08F}">
      <dgm:prSet/>
      <dgm:spPr/>
      <dgm:t>
        <a:bodyPr/>
        <a:lstStyle/>
        <a:p>
          <a:endParaRPr lang="hu-HU"/>
        </a:p>
      </dgm:t>
    </dgm:pt>
    <dgm:pt modelId="{3D284341-8586-4E8C-ADE5-EFAE1D1B8026}">
      <dgm:prSet phldrT="[Text]"/>
      <dgm:spPr/>
      <dgm:t>
        <a:bodyPr/>
        <a:lstStyle/>
        <a:p>
          <a:r>
            <a:rPr lang="hu-HU" dirty="0"/>
            <a:t>If they don’t engage to each other: what each of the teams prove? </a:t>
          </a:r>
        </a:p>
      </dgm:t>
    </dgm:pt>
    <dgm:pt modelId="{F7A3F44E-4DFA-48C0-8D32-91616C1D5509}" type="parTrans" cxnId="{2F6ABA11-F675-43F4-A822-999B941DB1D7}">
      <dgm:prSet/>
      <dgm:spPr/>
      <dgm:t>
        <a:bodyPr/>
        <a:lstStyle/>
        <a:p>
          <a:endParaRPr lang="hu-HU"/>
        </a:p>
      </dgm:t>
    </dgm:pt>
    <dgm:pt modelId="{660614D9-D9FE-4821-9A65-01884E778595}" type="sibTrans" cxnId="{2F6ABA11-F675-43F4-A822-999B941DB1D7}">
      <dgm:prSet/>
      <dgm:spPr/>
      <dgm:t>
        <a:bodyPr/>
        <a:lstStyle/>
        <a:p>
          <a:endParaRPr lang="hu-HU"/>
        </a:p>
      </dgm:t>
    </dgm:pt>
    <dgm:pt modelId="{5B6D7C62-C7A9-44B5-AA3D-25177AC12FBA}">
      <dgm:prSet phldrT="[Text]"/>
      <dgm:spPr/>
      <dgm:t>
        <a:bodyPr/>
        <a:lstStyle/>
        <a:p>
          <a:r>
            <a:rPr lang="hu-HU" dirty="0"/>
            <a:t>Finally: what would the avg reasonable person find important?</a:t>
          </a:r>
        </a:p>
      </dgm:t>
    </dgm:pt>
    <dgm:pt modelId="{07C59A67-8DEA-4BE7-8319-37D88690F2DA}" type="parTrans" cxnId="{A8E9D5A1-1F79-4402-9367-B2A024603867}">
      <dgm:prSet/>
      <dgm:spPr/>
      <dgm:t>
        <a:bodyPr/>
        <a:lstStyle/>
        <a:p>
          <a:endParaRPr lang="hu-HU"/>
        </a:p>
      </dgm:t>
    </dgm:pt>
    <dgm:pt modelId="{23126933-B7FF-4527-9774-FC4536063D69}" type="sibTrans" cxnId="{A8E9D5A1-1F79-4402-9367-B2A024603867}">
      <dgm:prSet/>
      <dgm:spPr/>
      <dgm:t>
        <a:bodyPr/>
        <a:lstStyle/>
        <a:p>
          <a:endParaRPr lang="hu-HU"/>
        </a:p>
      </dgm:t>
    </dgm:pt>
    <dgm:pt modelId="{9C93F7D9-1D6F-4D19-94F8-33CB5929D77C}" type="pres">
      <dgm:prSet presAssocID="{C44E9C12-2304-4F68-92D4-D6A066D4839A}" presName="outerComposite" presStyleCnt="0">
        <dgm:presLayoutVars>
          <dgm:chMax val="5"/>
          <dgm:dir/>
          <dgm:resizeHandles val="exact"/>
        </dgm:presLayoutVars>
      </dgm:prSet>
      <dgm:spPr/>
    </dgm:pt>
    <dgm:pt modelId="{B50B6F31-22CE-47C5-B940-9606677F83A3}" type="pres">
      <dgm:prSet presAssocID="{C44E9C12-2304-4F68-92D4-D6A066D4839A}" presName="dummyMaxCanvas" presStyleCnt="0">
        <dgm:presLayoutVars/>
      </dgm:prSet>
      <dgm:spPr/>
    </dgm:pt>
    <dgm:pt modelId="{D10C9941-D5C5-42DE-AA53-BEC3B9B9D771}" type="pres">
      <dgm:prSet presAssocID="{C44E9C12-2304-4F68-92D4-D6A066D4839A}" presName="FourNodes_1" presStyleLbl="node1" presStyleIdx="0" presStyleCnt="4">
        <dgm:presLayoutVars>
          <dgm:bulletEnabled val="1"/>
        </dgm:presLayoutVars>
      </dgm:prSet>
      <dgm:spPr/>
    </dgm:pt>
    <dgm:pt modelId="{9ED19080-138F-4709-A668-977081E917DC}" type="pres">
      <dgm:prSet presAssocID="{C44E9C12-2304-4F68-92D4-D6A066D4839A}" presName="FourNodes_2" presStyleLbl="node1" presStyleIdx="1" presStyleCnt="4">
        <dgm:presLayoutVars>
          <dgm:bulletEnabled val="1"/>
        </dgm:presLayoutVars>
      </dgm:prSet>
      <dgm:spPr/>
    </dgm:pt>
    <dgm:pt modelId="{728E17B5-DFBD-44D3-BCDD-6696C800DB6F}" type="pres">
      <dgm:prSet presAssocID="{C44E9C12-2304-4F68-92D4-D6A066D4839A}" presName="FourNodes_3" presStyleLbl="node1" presStyleIdx="2" presStyleCnt="4">
        <dgm:presLayoutVars>
          <dgm:bulletEnabled val="1"/>
        </dgm:presLayoutVars>
      </dgm:prSet>
      <dgm:spPr/>
    </dgm:pt>
    <dgm:pt modelId="{AF8BED3A-D7FA-4C4E-9869-2348B23B59CC}" type="pres">
      <dgm:prSet presAssocID="{C44E9C12-2304-4F68-92D4-D6A066D4839A}" presName="FourNodes_4" presStyleLbl="node1" presStyleIdx="3" presStyleCnt="4">
        <dgm:presLayoutVars>
          <dgm:bulletEnabled val="1"/>
        </dgm:presLayoutVars>
      </dgm:prSet>
      <dgm:spPr/>
    </dgm:pt>
    <dgm:pt modelId="{C36C741A-0655-4985-A2F3-7849987CBBCD}" type="pres">
      <dgm:prSet presAssocID="{C44E9C12-2304-4F68-92D4-D6A066D4839A}" presName="FourConn_1-2" presStyleLbl="fgAccFollowNode1" presStyleIdx="0" presStyleCnt="3">
        <dgm:presLayoutVars>
          <dgm:bulletEnabled val="1"/>
        </dgm:presLayoutVars>
      </dgm:prSet>
      <dgm:spPr/>
    </dgm:pt>
    <dgm:pt modelId="{F76EAFB7-710E-4331-8EF4-E0F3A303D1EA}" type="pres">
      <dgm:prSet presAssocID="{C44E9C12-2304-4F68-92D4-D6A066D4839A}" presName="FourConn_2-3" presStyleLbl="fgAccFollowNode1" presStyleIdx="1" presStyleCnt="3">
        <dgm:presLayoutVars>
          <dgm:bulletEnabled val="1"/>
        </dgm:presLayoutVars>
      </dgm:prSet>
      <dgm:spPr/>
    </dgm:pt>
    <dgm:pt modelId="{DA36B1F3-286C-4A45-9A3A-CDEAA2693239}" type="pres">
      <dgm:prSet presAssocID="{C44E9C12-2304-4F68-92D4-D6A066D4839A}" presName="FourConn_3-4" presStyleLbl="fgAccFollowNode1" presStyleIdx="2" presStyleCnt="3">
        <dgm:presLayoutVars>
          <dgm:bulletEnabled val="1"/>
        </dgm:presLayoutVars>
      </dgm:prSet>
      <dgm:spPr/>
    </dgm:pt>
    <dgm:pt modelId="{DDDE2701-5B8C-4A0B-93FC-7C75B7CE6438}" type="pres">
      <dgm:prSet presAssocID="{C44E9C12-2304-4F68-92D4-D6A066D4839A}" presName="FourNodes_1_text" presStyleLbl="node1" presStyleIdx="3" presStyleCnt="4">
        <dgm:presLayoutVars>
          <dgm:bulletEnabled val="1"/>
        </dgm:presLayoutVars>
      </dgm:prSet>
      <dgm:spPr/>
    </dgm:pt>
    <dgm:pt modelId="{444F49F1-C96A-448A-BB7C-775787513B89}" type="pres">
      <dgm:prSet presAssocID="{C44E9C12-2304-4F68-92D4-D6A066D4839A}" presName="FourNodes_2_text" presStyleLbl="node1" presStyleIdx="3" presStyleCnt="4">
        <dgm:presLayoutVars>
          <dgm:bulletEnabled val="1"/>
        </dgm:presLayoutVars>
      </dgm:prSet>
      <dgm:spPr/>
    </dgm:pt>
    <dgm:pt modelId="{A311C707-3182-489D-91EC-0A51BAE11831}" type="pres">
      <dgm:prSet presAssocID="{C44E9C12-2304-4F68-92D4-D6A066D4839A}" presName="FourNodes_3_text" presStyleLbl="node1" presStyleIdx="3" presStyleCnt="4">
        <dgm:presLayoutVars>
          <dgm:bulletEnabled val="1"/>
        </dgm:presLayoutVars>
      </dgm:prSet>
      <dgm:spPr/>
    </dgm:pt>
    <dgm:pt modelId="{C59ADD07-E109-48D9-817C-E9001F853634}" type="pres">
      <dgm:prSet presAssocID="{C44E9C12-2304-4F68-92D4-D6A066D4839A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128DD70B-45FD-458B-BDAD-483FBDF05C57}" type="presOf" srcId="{AAC37F18-4913-49EA-9965-E84F5E4509B2}" destId="{C36C741A-0655-4985-A2F3-7849987CBBCD}" srcOrd="0" destOrd="0" presId="urn:microsoft.com/office/officeart/2005/8/layout/vProcess5"/>
    <dgm:cxn modelId="{2F6ABA11-F675-43F4-A822-999B941DB1D7}" srcId="{C44E9C12-2304-4F68-92D4-D6A066D4839A}" destId="{3D284341-8586-4E8C-ADE5-EFAE1D1B8026}" srcOrd="2" destOrd="0" parTransId="{F7A3F44E-4DFA-48C0-8D32-91616C1D5509}" sibTransId="{660614D9-D9FE-4821-9A65-01884E778595}"/>
    <dgm:cxn modelId="{C30FAC31-BAB6-4062-A35C-80E3783F6869}" type="presOf" srcId="{098451DF-5B10-4347-B402-D33D954F8842}" destId="{D10C9941-D5C5-42DE-AA53-BEC3B9B9D771}" srcOrd="0" destOrd="0" presId="urn:microsoft.com/office/officeart/2005/8/layout/vProcess5"/>
    <dgm:cxn modelId="{3331F532-D161-472B-ADF7-C17C3DACC08F}" srcId="{C44E9C12-2304-4F68-92D4-D6A066D4839A}" destId="{F5D14B8F-26E4-4814-BE6C-1511DFD0BEE6}" srcOrd="1" destOrd="0" parTransId="{7965FAF0-AC7D-4374-B52D-A1002313DD48}" sibTransId="{E94CA972-5D4A-4CE0-B44C-0989F5FB4335}"/>
    <dgm:cxn modelId="{B258DD65-9065-439A-B1B2-D73BE165AEB3}" type="presOf" srcId="{C44E9C12-2304-4F68-92D4-D6A066D4839A}" destId="{9C93F7D9-1D6F-4D19-94F8-33CB5929D77C}" srcOrd="0" destOrd="0" presId="urn:microsoft.com/office/officeart/2005/8/layout/vProcess5"/>
    <dgm:cxn modelId="{45D0956D-0225-4C5E-BBC5-C77BCD61A3BF}" type="presOf" srcId="{F5D14B8F-26E4-4814-BE6C-1511DFD0BEE6}" destId="{9ED19080-138F-4709-A668-977081E917DC}" srcOrd="0" destOrd="0" presId="urn:microsoft.com/office/officeart/2005/8/layout/vProcess5"/>
    <dgm:cxn modelId="{321BA087-8A9B-472C-A672-CB6C369A0A63}" type="presOf" srcId="{5B6D7C62-C7A9-44B5-AA3D-25177AC12FBA}" destId="{C59ADD07-E109-48D9-817C-E9001F853634}" srcOrd="1" destOrd="0" presId="urn:microsoft.com/office/officeart/2005/8/layout/vProcess5"/>
    <dgm:cxn modelId="{53383097-26A2-4231-84D0-34065A6A2E30}" srcId="{C44E9C12-2304-4F68-92D4-D6A066D4839A}" destId="{098451DF-5B10-4347-B402-D33D954F8842}" srcOrd="0" destOrd="0" parTransId="{C1DEB1F1-B545-41FE-A8E0-F74C727B9DCD}" sibTransId="{AAC37F18-4913-49EA-9965-E84F5E4509B2}"/>
    <dgm:cxn modelId="{A8E9D5A1-1F79-4402-9367-B2A024603867}" srcId="{C44E9C12-2304-4F68-92D4-D6A066D4839A}" destId="{5B6D7C62-C7A9-44B5-AA3D-25177AC12FBA}" srcOrd="3" destOrd="0" parTransId="{07C59A67-8DEA-4BE7-8319-37D88690F2DA}" sibTransId="{23126933-B7FF-4527-9774-FC4536063D69}"/>
    <dgm:cxn modelId="{4BE879CD-BAF0-4C38-99EA-82B227B8DFA8}" type="presOf" srcId="{660614D9-D9FE-4821-9A65-01884E778595}" destId="{DA36B1F3-286C-4A45-9A3A-CDEAA2693239}" srcOrd="0" destOrd="0" presId="urn:microsoft.com/office/officeart/2005/8/layout/vProcess5"/>
    <dgm:cxn modelId="{CC351BDF-BC7D-4E25-BACB-C5D831ED1F52}" type="presOf" srcId="{3D284341-8586-4E8C-ADE5-EFAE1D1B8026}" destId="{A311C707-3182-489D-91EC-0A51BAE11831}" srcOrd="1" destOrd="0" presId="urn:microsoft.com/office/officeart/2005/8/layout/vProcess5"/>
    <dgm:cxn modelId="{A11184E8-1607-478E-A6C7-E9287A2B2104}" type="presOf" srcId="{F5D14B8F-26E4-4814-BE6C-1511DFD0BEE6}" destId="{444F49F1-C96A-448A-BB7C-775787513B89}" srcOrd="1" destOrd="0" presId="urn:microsoft.com/office/officeart/2005/8/layout/vProcess5"/>
    <dgm:cxn modelId="{38E0C3EB-3FA5-4E44-A339-32B9BD6BC28A}" type="presOf" srcId="{3D284341-8586-4E8C-ADE5-EFAE1D1B8026}" destId="{728E17B5-DFBD-44D3-BCDD-6696C800DB6F}" srcOrd="0" destOrd="0" presId="urn:microsoft.com/office/officeart/2005/8/layout/vProcess5"/>
    <dgm:cxn modelId="{8E4633ED-A955-45F1-A93E-1CA37DE8FE61}" type="presOf" srcId="{5B6D7C62-C7A9-44B5-AA3D-25177AC12FBA}" destId="{AF8BED3A-D7FA-4C4E-9869-2348B23B59CC}" srcOrd="0" destOrd="0" presId="urn:microsoft.com/office/officeart/2005/8/layout/vProcess5"/>
    <dgm:cxn modelId="{7CB185EF-580E-45E2-AB52-539EE9779627}" type="presOf" srcId="{098451DF-5B10-4347-B402-D33D954F8842}" destId="{DDDE2701-5B8C-4A0B-93FC-7C75B7CE6438}" srcOrd="1" destOrd="0" presId="urn:microsoft.com/office/officeart/2005/8/layout/vProcess5"/>
    <dgm:cxn modelId="{ABC29BFB-ED3E-4E7D-8F52-D1C42287693E}" type="presOf" srcId="{E94CA972-5D4A-4CE0-B44C-0989F5FB4335}" destId="{F76EAFB7-710E-4331-8EF4-E0F3A303D1EA}" srcOrd="0" destOrd="0" presId="urn:microsoft.com/office/officeart/2005/8/layout/vProcess5"/>
    <dgm:cxn modelId="{F55FB081-50F5-4125-BC0F-918B10246FEE}" type="presParOf" srcId="{9C93F7D9-1D6F-4D19-94F8-33CB5929D77C}" destId="{B50B6F31-22CE-47C5-B940-9606677F83A3}" srcOrd="0" destOrd="0" presId="urn:microsoft.com/office/officeart/2005/8/layout/vProcess5"/>
    <dgm:cxn modelId="{7AC28A4D-2066-4C61-A0E1-5D2BD69B53DA}" type="presParOf" srcId="{9C93F7D9-1D6F-4D19-94F8-33CB5929D77C}" destId="{D10C9941-D5C5-42DE-AA53-BEC3B9B9D771}" srcOrd="1" destOrd="0" presId="urn:microsoft.com/office/officeart/2005/8/layout/vProcess5"/>
    <dgm:cxn modelId="{E8165FA2-F10B-4BDA-95AD-1B663E98ADAE}" type="presParOf" srcId="{9C93F7D9-1D6F-4D19-94F8-33CB5929D77C}" destId="{9ED19080-138F-4709-A668-977081E917DC}" srcOrd="2" destOrd="0" presId="urn:microsoft.com/office/officeart/2005/8/layout/vProcess5"/>
    <dgm:cxn modelId="{9CF184D4-3AD6-442E-901E-8A9C74F7D4CA}" type="presParOf" srcId="{9C93F7D9-1D6F-4D19-94F8-33CB5929D77C}" destId="{728E17B5-DFBD-44D3-BCDD-6696C800DB6F}" srcOrd="3" destOrd="0" presId="urn:microsoft.com/office/officeart/2005/8/layout/vProcess5"/>
    <dgm:cxn modelId="{15CB6025-196D-4256-8FC7-972549A1DD0C}" type="presParOf" srcId="{9C93F7D9-1D6F-4D19-94F8-33CB5929D77C}" destId="{AF8BED3A-D7FA-4C4E-9869-2348B23B59CC}" srcOrd="4" destOrd="0" presId="urn:microsoft.com/office/officeart/2005/8/layout/vProcess5"/>
    <dgm:cxn modelId="{E0BCE663-4FAF-4C81-8651-A3CE97CD0A3A}" type="presParOf" srcId="{9C93F7D9-1D6F-4D19-94F8-33CB5929D77C}" destId="{C36C741A-0655-4985-A2F3-7849987CBBCD}" srcOrd="5" destOrd="0" presId="urn:microsoft.com/office/officeart/2005/8/layout/vProcess5"/>
    <dgm:cxn modelId="{1F4A0C14-6231-4E05-993A-3C8532C22B22}" type="presParOf" srcId="{9C93F7D9-1D6F-4D19-94F8-33CB5929D77C}" destId="{F76EAFB7-710E-4331-8EF4-E0F3A303D1EA}" srcOrd="6" destOrd="0" presId="urn:microsoft.com/office/officeart/2005/8/layout/vProcess5"/>
    <dgm:cxn modelId="{F984EE5E-1A0A-4677-B8BD-7E89722CB064}" type="presParOf" srcId="{9C93F7D9-1D6F-4D19-94F8-33CB5929D77C}" destId="{DA36B1F3-286C-4A45-9A3A-CDEAA2693239}" srcOrd="7" destOrd="0" presId="urn:microsoft.com/office/officeart/2005/8/layout/vProcess5"/>
    <dgm:cxn modelId="{DBF261B7-1FFD-4723-9541-6E386B4D3B30}" type="presParOf" srcId="{9C93F7D9-1D6F-4D19-94F8-33CB5929D77C}" destId="{DDDE2701-5B8C-4A0B-93FC-7C75B7CE6438}" srcOrd="8" destOrd="0" presId="urn:microsoft.com/office/officeart/2005/8/layout/vProcess5"/>
    <dgm:cxn modelId="{53C7CB23-632B-4805-ABBD-EB6E9307CB5A}" type="presParOf" srcId="{9C93F7D9-1D6F-4D19-94F8-33CB5929D77C}" destId="{444F49F1-C96A-448A-BB7C-775787513B89}" srcOrd="9" destOrd="0" presId="urn:microsoft.com/office/officeart/2005/8/layout/vProcess5"/>
    <dgm:cxn modelId="{9FC92D5C-2051-46F0-95D6-C563F4A296FF}" type="presParOf" srcId="{9C93F7D9-1D6F-4D19-94F8-33CB5929D77C}" destId="{A311C707-3182-489D-91EC-0A51BAE11831}" srcOrd="10" destOrd="0" presId="urn:microsoft.com/office/officeart/2005/8/layout/vProcess5"/>
    <dgm:cxn modelId="{BCD82DE3-C0D4-4271-B168-92917FBBC16E}" type="presParOf" srcId="{9C93F7D9-1D6F-4D19-94F8-33CB5929D77C}" destId="{C59ADD07-E109-48D9-817C-E9001F853634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B6DDF515-58A2-4BD4-94A1-8DB0A77998E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7959C905-EC59-4AB2-B72B-A8F8DC6A4346}">
      <dgm:prSet phldrT="[Text]"/>
      <dgm:spPr/>
      <dgm:t>
        <a:bodyPr/>
        <a:lstStyle/>
        <a:p>
          <a:r>
            <a:rPr lang="hu-HU" dirty="0"/>
            <a:t>Relevance</a:t>
          </a:r>
        </a:p>
      </dgm:t>
    </dgm:pt>
    <dgm:pt modelId="{945A88BE-FD0E-4E58-AAB4-1E0E49E8EBA1}" type="parTrans" cxnId="{E92B52F0-F4A0-4E60-A673-D845B7627BA3}">
      <dgm:prSet/>
      <dgm:spPr/>
      <dgm:t>
        <a:bodyPr/>
        <a:lstStyle/>
        <a:p>
          <a:endParaRPr lang="hu-HU"/>
        </a:p>
      </dgm:t>
    </dgm:pt>
    <dgm:pt modelId="{BCA9AA59-58C8-4AC4-8D16-6B1BFF995CEF}" type="sibTrans" cxnId="{E92B52F0-F4A0-4E60-A673-D845B7627BA3}">
      <dgm:prSet/>
      <dgm:spPr/>
      <dgm:t>
        <a:bodyPr/>
        <a:lstStyle/>
        <a:p>
          <a:endParaRPr lang="hu-HU"/>
        </a:p>
      </dgm:t>
    </dgm:pt>
    <dgm:pt modelId="{AAF8C7F9-A087-411A-9987-900A533189BC}">
      <dgm:prSet phldrT="[Text]"/>
      <dgm:spPr/>
      <dgm:t>
        <a:bodyPr/>
        <a:lstStyle/>
        <a:p>
          <a:r>
            <a:rPr lang="hu-HU" dirty="0"/>
            <a:t>Why to judge? </a:t>
          </a:r>
        </a:p>
      </dgm:t>
    </dgm:pt>
    <dgm:pt modelId="{708D28C5-1EEF-4B84-81DD-BC2634CDDE0E}" type="parTrans" cxnId="{7B874F8A-FC95-4B07-B90E-C2BCD3D3595B}">
      <dgm:prSet/>
      <dgm:spPr/>
      <dgm:t>
        <a:bodyPr/>
        <a:lstStyle/>
        <a:p>
          <a:endParaRPr lang="hu-HU"/>
        </a:p>
      </dgm:t>
    </dgm:pt>
    <dgm:pt modelId="{C620C0C8-2750-463D-B13B-68CD4F3B5BAE}" type="sibTrans" cxnId="{7B874F8A-FC95-4B07-B90E-C2BCD3D3595B}">
      <dgm:prSet/>
      <dgm:spPr/>
      <dgm:t>
        <a:bodyPr/>
        <a:lstStyle/>
        <a:p>
          <a:endParaRPr lang="hu-HU"/>
        </a:p>
      </dgm:t>
    </dgm:pt>
    <dgm:pt modelId="{0501F5E6-74CA-44B9-8FE6-38124EDA502A}">
      <dgm:prSet phldrT="[Text]"/>
      <dgm:spPr/>
      <dgm:t>
        <a:bodyPr/>
        <a:lstStyle/>
        <a:p>
          <a:r>
            <a:rPr lang="hu-HU" dirty="0"/>
            <a:t>Basic rules</a:t>
          </a:r>
        </a:p>
      </dgm:t>
    </dgm:pt>
    <dgm:pt modelId="{3BF6E80F-7B06-4872-ACE1-54F4A0AEBB07}" type="parTrans" cxnId="{693B6013-5423-439D-98DD-93E0BC46FA6A}">
      <dgm:prSet/>
      <dgm:spPr/>
      <dgm:t>
        <a:bodyPr/>
        <a:lstStyle/>
        <a:p>
          <a:endParaRPr lang="hu-HU"/>
        </a:p>
      </dgm:t>
    </dgm:pt>
    <dgm:pt modelId="{52F7FD47-83B5-467F-B125-81E6FC7B5899}" type="sibTrans" cxnId="{693B6013-5423-439D-98DD-93E0BC46FA6A}">
      <dgm:prSet/>
      <dgm:spPr/>
      <dgm:t>
        <a:bodyPr/>
        <a:lstStyle/>
        <a:p>
          <a:endParaRPr lang="hu-HU"/>
        </a:p>
      </dgm:t>
    </dgm:pt>
    <dgm:pt modelId="{EA3ABF3E-00B4-44A4-A7CD-FC9676546794}">
      <dgm:prSet phldrT="[Text]"/>
      <dgm:spPr/>
      <dgm:t>
        <a:bodyPr/>
        <a:lstStyle/>
        <a:p>
          <a:r>
            <a:rPr lang="hu-HU" dirty="0"/>
            <a:t>Comparing opening and closing teams</a:t>
          </a:r>
        </a:p>
      </dgm:t>
    </dgm:pt>
    <dgm:pt modelId="{7B4F0A77-CB01-485C-8C44-CDBD610397BE}" type="parTrans" cxnId="{4E8DC64F-B45C-4959-ABF1-1F55C8FB373B}">
      <dgm:prSet/>
      <dgm:spPr/>
      <dgm:t>
        <a:bodyPr/>
        <a:lstStyle/>
        <a:p>
          <a:endParaRPr lang="hu-HU"/>
        </a:p>
      </dgm:t>
    </dgm:pt>
    <dgm:pt modelId="{D3D77824-15B4-43D2-93ED-DCEA77A3C4E4}" type="sibTrans" cxnId="{4E8DC64F-B45C-4959-ABF1-1F55C8FB373B}">
      <dgm:prSet/>
      <dgm:spPr/>
      <dgm:t>
        <a:bodyPr/>
        <a:lstStyle/>
        <a:p>
          <a:endParaRPr lang="hu-HU"/>
        </a:p>
      </dgm:t>
    </dgm:pt>
    <dgm:pt modelId="{51738F4C-665E-4024-B608-2B0BDBD81FA3}">
      <dgm:prSet phldrT="[Text]"/>
      <dgm:spPr/>
      <dgm:t>
        <a:bodyPr/>
        <a:lstStyle/>
        <a:p>
          <a:r>
            <a:rPr lang="hu-HU" dirty="0"/>
            <a:t>Mentality</a:t>
          </a:r>
        </a:p>
      </dgm:t>
    </dgm:pt>
    <dgm:pt modelId="{D6A728F7-55B8-48DA-AE40-54FBF109E164}" type="parTrans" cxnId="{0F1EEC1D-DCA7-48CB-80BF-DC2D61783B30}">
      <dgm:prSet/>
      <dgm:spPr/>
      <dgm:t>
        <a:bodyPr/>
        <a:lstStyle/>
        <a:p>
          <a:endParaRPr lang="hu-HU"/>
        </a:p>
      </dgm:t>
    </dgm:pt>
    <dgm:pt modelId="{6D6ABDDD-415D-496C-A747-7B206C96D602}" type="sibTrans" cxnId="{0F1EEC1D-DCA7-48CB-80BF-DC2D61783B30}">
      <dgm:prSet/>
      <dgm:spPr/>
      <dgm:t>
        <a:bodyPr/>
        <a:lstStyle/>
        <a:p>
          <a:endParaRPr lang="hu-HU"/>
        </a:p>
      </dgm:t>
    </dgm:pt>
    <dgm:pt modelId="{C9B67923-1993-4515-AB9C-64728A27C7CE}">
      <dgm:prSet phldrT="[Text]"/>
      <dgm:spPr/>
      <dgm:t>
        <a:bodyPr/>
        <a:lstStyle/>
        <a:p>
          <a:r>
            <a:rPr lang="hu-HU" dirty="0"/>
            <a:t>Fairness</a:t>
          </a:r>
        </a:p>
      </dgm:t>
    </dgm:pt>
    <dgm:pt modelId="{C942A135-DA74-404D-858D-516E7D0FA9E2}" type="parTrans" cxnId="{E944FE88-3251-4F75-8F01-905ADA779462}">
      <dgm:prSet/>
      <dgm:spPr/>
      <dgm:t>
        <a:bodyPr/>
        <a:lstStyle/>
        <a:p>
          <a:endParaRPr lang="hu-HU"/>
        </a:p>
      </dgm:t>
    </dgm:pt>
    <dgm:pt modelId="{F8BE4C12-2B98-4164-888C-3BBD1AC40A26}" type="sibTrans" cxnId="{E944FE88-3251-4F75-8F01-905ADA779462}">
      <dgm:prSet/>
      <dgm:spPr/>
      <dgm:t>
        <a:bodyPr/>
        <a:lstStyle/>
        <a:p>
          <a:endParaRPr lang="hu-HU"/>
        </a:p>
      </dgm:t>
    </dgm:pt>
    <dgm:pt modelId="{196496DF-4233-4158-A2B9-65EF1D1FE8B0}">
      <dgm:prSet phldrT="[Text]"/>
      <dgm:spPr/>
      <dgm:t>
        <a:bodyPr/>
        <a:lstStyle/>
        <a:p>
          <a:r>
            <a:rPr lang="hu-HU" dirty="0"/>
            <a:t>Comparing the diagonals</a:t>
          </a:r>
        </a:p>
      </dgm:t>
    </dgm:pt>
    <dgm:pt modelId="{E4170AB0-FE72-49FE-B5A7-44CAA89EA9E8}" type="parTrans" cxnId="{98851B48-FEA9-4036-945C-9445E18BEAEF}">
      <dgm:prSet/>
      <dgm:spPr/>
      <dgm:t>
        <a:bodyPr/>
        <a:lstStyle/>
        <a:p>
          <a:endParaRPr lang="hu-HU"/>
        </a:p>
      </dgm:t>
    </dgm:pt>
    <dgm:pt modelId="{4F388AB2-73D4-4209-AEC9-9070FB920697}" type="sibTrans" cxnId="{98851B48-FEA9-4036-945C-9445E18BEAEF}">
      <dgm:prSet/>
      <dgm:spPr/>
      <dgm:t>
        <a:bodyPr/>
        <a:lstStyle/>
        <a:p>
          <a:endParaRPr lang="hu-HU"/>
        </a:p>
      </dgm:t>
    </dgm:pt>
    <dgm:pt modelId="{EFD3EDA5-B842-4C5C-B844-500E606B1A3E}">
      <dgm:prSet phldrT="[Text]"/>
      <dgm:spPr/>
      <dgm:t>
        <a:bodyPr/>
        <a:lstStyle/>
        <a:p>
          <a:r>
            <a:rPr lang="hu-HU" dirty="0"/>
            <a:t>Clashpoints</a:t>
          </a:r>
        </a:p>
      </dgm:t>
    </dgm:pt>
    <dgm:pt modelId="{A4FF09F7-3830-4C8F-B514-D882BCE2C6F6}" type="parTrans" cxnId="{F9273445-7ED4-4F49-924B-5AAA1F1C96FF}">
      <dgm:prSet/>
      <dgm:spPr/>
      <dgm:t>
        <a:bodyPr/>
        <a:lstStyle/>
        <a:p>
          <a:endParaRPr lang="hu-HU"/>
        </a:p>
      </dgm:t>
    </dgm:pt>
    <dgm:pt modelId="{0125E2AC-C774-4EBA-ACC9-E1AECE6820C1}" type="sibTrans" cxnId="{F9273445-7ED4-4F49-924B-5AAA1F1C96FF}">
      <dgm:prSet/>
      <dgm:spPr/>
      <dgm:t>
        <a:bodyPr/>
        <a:lstStyle/>
        <a:p>
          <a:endParaRPr lang="hu-HU"/>
        </a:p>
      </dgm:t>
    </dgm:pt>
    <dgm:pt modelId="{77ECF783-FA8B-45A5-9913-C181C7188F09}">
      <dgm:prSet phldrT="[Text]"/>
      <dgm:spPr>
        <a:solidFill>
          <a:schemeClr val="accent2"/>
        </a:solidFill>
      </dgm:spPr>
      <dgm:t>
        <a:bodyPr/>
        <a:lstStyle/>
        <a:p>
          <a:r>
            <a:rPr lang="hu-HU" b="1" dirty="0">
              <a:solidFill>
                <a:schemeClr val="tx1"/>
              </a:solidFill>
            </a:rPr>
            <a:t>Panel discussion</a:t>
          </a:r>
        </a:p>
      </dgm:t>
    </dgm:pt>
    <dgm:pt modelId="{71109872-3B6C-4BAB-901D-346B49E1407C}" type="parTrans" cxnId="{9C8287AE-49F4-47C1-9834-27F96871AB4A}">
      <dgm:prSet/>
      <dgm:spPr/>
      <dgm:t>
        <a:bodyPr/>
        <a:lstStyle/>
        <a:p>
          <a:endParaRPr lang="hu-HU"/>
        </a:p>
      </dgm:t>
    </dgm:pt>
    <dgm:pt modelId="{AECBA063-2575-477C-903D-29369D5B8922}" type="sibTrans" cxnId="{9C8287AE-49F4-47C1-9834-27F96871AB4A}">
      <dgm:prSet/>
      <dgm:spPr/>
      <dgm:t>
        <a:bodyPr/>
        <a:lstStyle/>
        <a:p>
          <a:endParaRPr lang="hu-HU"/>
        </a:p>
      </dgm:t>
    </dgm:pt>
    <dgm:pt modelId="{939168A0-EC5C-482C-9441-AD19155E0EAE}" type="pres">
      <dgm:prSet presAssocID="{B6DDF515-58A2-4BD4-94A1-8DB0A77998E0}" presName="CompostProcess" presStyleCnt="0">
        <dgm:presLayoutVars>
          <dgm:dir/>
          <dgm:resizeHandles val="exact"/>
        </dgm:presLayoutVars>
      </dgm:prSet>
      <dgm:spPr/>
    </dgm:pt>
    <dgm:pt modelId="{DB7E0478-C85C-4E7B-AE5E-2C646DF1E7AC}" type="pres">
      <dgm:prSet presAssocID="{B6DDF515-58A2-4BD4-94A1-8DB0A77998E0}" presName="arrow" presStyleLbl="bgShp" presStyleIdx="0" presStyleCnt="1"/>
      <dgm:spPr/>
    </dgm:pt>
    <dgm:pt modelId="{1E94C00E-338F-4571-A3A7-08FD1514313B}" type="pres">
      <dgm:prSet presAssocID="{B6DDF515-58A2-4BD4-94A1-8DB0A77998E0}" presName="linearProcess" presStyleCnt="0"/>
      <dgm:spPr/>
    </dgm:pt>
    <dgm:pt modelId="{CD1B28C3-873A-48EB-B236-CB4DBA82156D}" type="pres">
      <dgm:prSet presAssocID="{7959C905-EC59-4AB2-B72B-A8F8DC6A4346}" presName="textNode" presStyleLbl="node1" presStyleIdx="0" presStyleCnt="9">
        <dgm:presLayoutVars>
          <dgm:bulletEnabled val="1"/>
        </dgm:presLayoutVars>
      </dgm:prSet>
      <dgm:spPr/>
    </dgm:pt>
    <dgm:pt modelId="{15C2967F-11C0-4BC1-AC19-F30F12B4EF18}" type="pres">
      <dgm:prSet presAssocID="{BCA9AA59-58C8-4AC4-8D16-6B1BFF995CEF}" presName="sibTrans" presStyleCnt="0"/>
      <dgm:spPr/>
    </dgm:pt>
    <dgm:pt modelId="{4A3443A5-FF26-4E6D-B54A-3B1F4B0ED448}" type="pres">
      <dgm:prSet presAssocID="{AAF8C7F9-A087-411A-9987-900A533189BC}" presName="textNode" presStyleLbl="node1" presStyleIdx="1" presStyleCnt="9">
        <dgm:presLayoutVars>
          <dgm:bulletEnabled val="1"/>
        </dgm:presLayoutVars>
      </dgm:prSet>
      <dgm:spPr/>
    </dgm:pt>
    <dgm:pt modelId="{7B755ABC-C200-4DEC-A29C-E5E3BC365797}" type="pres">
      <dgm:prSet presAssocID="{C620C0C8-2750-463D-B13B-68CD4F3B5BAE}" presName="sibTrans" presStyleCnt="0"/>
      <dgm:spPr/>
    </dgm:pt>
    <dgm:pt modelId="{E21AD505-8745-4A63-A502-AEDB70B7159D}" type="pres">
      <dgm:prSet presAssocID="{0501F5E6-74CA-44B9-8FE6-38124EDA502A}" presName="textNode" presStyleLbl="node1" presStyleIdx="2" presStyleCnt="9">
        <dgm:presLayoutVars>
          <dgm:bulletEnabled val="1"/>
        </dgm:presLayoutVars>
      </dgm:prSet>
      <dgm:spPr/>
    </dgm:pt>
    <dgm:pt modelId="{4BD8B512-69F7-44E1-B1C7-EF1D3F038104}" type="pres">
      <dgm:prSet presAssocID="{52F7FD47-83B5-467F-B125-81E6FC7B5899}" presName="sibTrans" presStyleCnt="0"/>
      <dgm:spPr/>
    </dgm:pt>
    <dgm:pt modelId="{CCFC9A00-75D9-4566-85AD-4E1921E96DFE}" type="pres">
      <dgm:prSet presAssocID="{51738F4C-665E-4024-B608-2B0BDBD81FA3}" presName="textNode" presStyleLbl="node1" presStyleIdx="3" presStyleCnt="9">
        <dgm:presLayoutVars>
          <dgm:bulletEnabled val="1"/>
        </dgm:presLayoutVars>
      </dgm:prSet>
      <dgm:spPr/>
    </dgm:pt>
    <dgm:pt modelId="{AC343E0D-F4FC-4178-8A09-D31E5CD78208}" type="pres">
      <dgm:prSet presAssocID="{6D6ABDDD-415D-496C-A747-7B206C96D602}" presName="sibTrans" presStyleCnt="0"/>
      <dgm:spPr/>
    </dgm:pt>
    <dgm:pt modelId="{80E466BF-B974-415B-8BCF-FAD79D9BCB7E}" type="pres">
      <dgm:prSet presAssocID="{C9B67923-1993-4515-AB9C-64728A27C7CE}" presName="textNode" presStyleLbl="node1" presStyleIdx="4" presStyleCnt="9">
        <dgm:presLayoutVars>
          <dgm:bulletEnabled val="1"/>
        </dgm:presLayoutVars>
      </dgm:prSet>
      <dgm:spPr/>
    </dgm:pt>
    <dgm:pt modelId="{A34DE95D-DB4A-4B1F-AFA2-8E62ABEE1FAE}" type="pres">
      <dgm:prSet presAssocID="{F8BE4C12-2B98-4164-888C-3BBD1AC40A26}" presName="sibTrans" presStyleCnt="0"/>
      <dgm:spPr/>
    </dgm:pt>
    <dgm:pt modelId="{A9D0A971-D692-485C-A57A-87A757E4865A}" type="pres">
      <dgm:prSet presAssocID="{EA3ABF3E-00B4-44A4-A7CD-FC9676546794}" presName="textNode" presStyleLbl="node1" presStyleIdx="5" presStyleCnt="9">
        <dgm:presLayoutVars>
          <dgm:bulletEnabled val="1"/>
        </dgm:presLayoutVars>
      </dgm:prSet>
      <dgm:spPr/>
    </dgm:pt>
    <dgm:pt modelId="{785460C6-2A4E-4E9B-9DE8-1CAD8F95FC7E}" type="pres">
      <dgm:prSet presAssocID="{D3D77824-15B4-43D2-93ED-DCEA77A3C4E4}" presName="sibTrans" presStyleCnt="0"/>
      <dgm:spPr/>
    </dgm:pt>
    <dgm:pt modelId="{2F7195CF-C25E-4E72-A12D-CCF0133072D8}" type="pres">
      <dgm:prSet presAssocID="{196496DF-4233-4158-A2B9-65EF1D1FE8B0}" presName="textNode" presStyleLbl="node1" presStyleIdx="6" presStyleCnt="9">
        <dgm:presLayoutVars>
          <dgm:bulletEnabled val="1"/>
        </dgm:presLayoutVars>
      </dgm:prSet>
      <dgm:spPr/>
    </dgm:pt>
    <dgm:pt modelId="{98F42F97-0A21-4A55-BDC1-1756C392BC0E}" type="pres">
      <dgm:prSet presAssocID="{4F388AB2-73D4-4209-AEC9-9070FB920697}" presName="sibTrans" presStyleCnt="0"/>
      <dgm:spPr/>
    </dgm:pt>
    <dgm:pt modelId="{75C071EC-9509-4C52-8337-CCB28DB93344}" type="pres">
      <dgm:prSet presAssocID="{EFD3EDA5-B842-4C5C-B844-500E606B1A3E}" presName="textNode" presStyleLbl="node1" presStyleIdx="7" presStyleCnt="9">
        <dgm:presLayoutVars>
          <dgm:bulletEnabled val="1"/>
        </dgm:presLayoutVars>
      </dgm:prSet>
      <dgm:spPr/>
    </dgm:pt>
    <dgm:pt modelId="{7521776A-72DB-4653-A7EB-4EEC6C06D4C4}" type="pres">
      <dgm:prSet presAssocID="{0125E2AC-C774-4EBA-ACC9-E1AECE6820C1}" presName="sibTrans" presStyleCnt="0"/>
      <dgm:spPr/>
    </dgm:pt>
    <dgm:pt modelId="{625D6882-6F86-4DE3-AD3F-0689A6CACEB3}" type="pres">
      <dgm:prSet presAssocID="{77ECF783-FA8B-45A5-9913-C181C7188F09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693B6013-5423-439D-98DD-93E0BC46FA6A}" srcId="{B6DDF515-58A2-4BD4-94A1-8DB0A77998E0}" destId="{0501F5E6-74CA-44B9-8FE6-38124EDA502A}" srcOrd="2" destOrd="0" parTransId="{3BF6E80F-7B06-4872-ACE1-54F4A0AEBB07}" sibTransId="{52F7FD47-83B5-467F-B125-81E6FC7B5899}"/>
    <dgm:cxn modelId="{0F1EEC1D-DCA7-48CB-80BF-DC2D61783B30}" srcId="{B6DDF515-58A2-4BD4-94A1-8DB0A77998E0}" destId="{51738F4C-665E-4024-B608-2B0BDBD81FA3}" srcOrd="3" destOrd="0" parTransId="{D6A728F7-55B8-48DA-AE40-54FBF109E164}" sibTransId="{6D6ABDDD-415D-496C-A747-7B206C96D602}"/>
    <dgm:cxn modelId="{CCFAF822-56A2-49BC-9F13-0A5CEAEDA82B}" type="presOf" srcId="{EFD3EDA5-B842-4C5C-B844-500E606B1A3E}" destId="{75C071EC-9509-4C52-8337-CCB28DB93344}" srcOrd="0" destOrd="0" presId="urn:microsoft.com/office/officeart/2005/8/layout/hProcess9"/>
    <dgm:cxn modelId="{F9273445-7ED4-4F49-924B-5AAA1F1C96FF}" srcId="{B6DDF515-58A2-4BD4-94A1-8DB0A77998E0}" destId="{EFD3EDA5-B842-4C5C-B844-500E606B1A3E}" srcOrd="7" destOrd="0" parTransId="{A4FF09F7-3830-4C8F-B514-D882BCE2C6F6}" sibTransId="{0125E2AC-C774-4EBA-ACC9-E1AECE6820C1}"/>
    <dgm:cxn modelId="{98851B48-FEA9-4036-945C-9445E18BEAEF}" srcId="{B6DDF515-58A2-4BD4-94A1-8DB0A77998E0}" destId="{196496DF-4233-4158-A2B9-65EF1D1FE8B0}" srcOrd="6" destOrd="0" parTransId="{E4170AB0-FE72-49FE-B5A7-44CAA89EA9E8}" sibTransId="{4F388AB2-73D4-4209-AEC9-9070FB920697}"/>
    <dgm:cxn modelId="{A8A1D06C-7E1B-4335-BC5C-5EB617C68857}" type="presOf" srcId="{77ECF783-FA8B-45A5-9913-C181C7188F09}" destId="{625D6882-6F86-4DE3-AD3F-0689A6CACEB3}" srcOrd="0" destOrd="0" presId="urn:microsoft.com/office/officeart/2005/8/layout/hProcess9"/>
    <dgm:cxn modelId="{4E8DC64F-B45C-4959-ABF1-1F55C8FB373B}" srcId="{B6DDF515-58A2-4BD4-94A1-8DB0A77998E0}" destId="{EA3ABF3E-00B4-44A4-A7CD-FC9676546794}" srcOrd="5" destOrd="0" parTransId="{7B4F0A77-CB01-485C-8C44-CDBD610397BE}" sibTransId="{D3D77824-15B4-43D2-93ED-DCEA77A3C4E4}"/>
    <dgm:cxn modelId="{9BBA8782-6B15-4C2F-96C5-35E31EC1B8E3}" type="presOf" srcId="{AAF8C7F9-A087-411A-9987-900A533189BC}" destId="{4A3443A5-FF26-4E6D-B54A-3B1F4B0ED448}" srcOrd="0" destOrd="0" presId="urn:microsoft.com/office/officeart/2005/8/layout/hProcess9"/>
    <dgm:cxn modelId="{E944FE88-3251-4F75-8F01-905ADA779462}" srcId="{B6DDF515-58A2-4BD4-94A1-8DB0A77998E0}" destId="{C9B67923-1993-4515-AB9C-64728A27C7CE}" srcOrd="4" destOrd="0" parTransId="{C942A135-DA74-404D-858D-516E7D0FA9E2}" sibTransId="{F8BE4C12-2B98-4164-888C-3BBD1AC40A26}"/>
    <dgm:cxn modelId="{7B874F8A-FC95-4B07-B90E-C2BCD3D3595B}" srcId="{B6DDF515-58A2-4BD4-94A1-8DB0A77998E0}" destId="{AAF8C7F9-A087-411A-9987-900A533189BC}" srcOrd="1" destOrd="0" parTransId="{708D28C5-1EEF-4B84-81DD-BC2634CDDE0E}" sibTransId="{C620C0C8-2750-463D-B13B-68CD4F3B5BAE}"/>
    <dgm:cxn modelId="{8C5E829F-2BC2-46F7-8175-2AEE6E0E6454}" type="presOf" srcId="{0501F5E6-74CA-44B9-8FE6-38124EDA502A}" destId="{E21AD505-8745-4A63-A502-AEDB70B7159D}" srcOrd="0" destOrd="0" presId="urn:microsoft.com/office/officeart/2005/8/layout/hProcess9"/>
    <dgm:cxn modelId="{70FA2EA1-DD46-4E0A-8704-1B020B712C7B}" type="presOf" srcId="{51738F4C-665E-4024-B608-2B0BDBD81FA3}" destId="{CCFC9A00-75D9-4566-85AD-4E1921E96DFE}" srcOrd="0" destOrd="0" presId="urn:microsoft.com/office/officeart/2005/8/layout/hProcess9"/>
    <dgm:cxn modelId="{481C84AE-C6FD-4D1C-A701-951ADF0FD07F}" type="presOf" srcId="{7959C905-EC59-4AB2-B72B-A8F8DC6A4346}" destId="{CD1B28C3-873A-48EB-B236-CB4DBA82156D}" srcOrd="0" destOrd="0" presId="urn:microsoft.com/office/officeart/2005/8/layout/hProcess9"/>
    <dgm:cxn modelId="{9C8287AE-49F4-47C1-9834-27F96871AB4A}" srcId="{B6DDF515-58A2-4BD4-94A1-8DB0A77998E0}" destId="{77ECF783-FA8B-45A5-9913-C181C7188F09}" srcOrd="8" destOrd="0" parTransId="{71109872-3B6C-4BAB-901D-346B49E1407C}" sibTransId="{AECBA063-2575-477C-903D-29369D5B8922}"/>
    <dgm:cxn modelId="{CE1167B8-AEBF-4A4B-B8F5-B2C58426617F}" type="presOf" srcId="{EA3ABF3E-00B4-44A4-A7CD-FC9676546794}" destId="{A9D0A971-D692-485C-A57A-87A757E4865A}" srcOrd="0" destOrd="0" presId="urn:microsoft.com/office/officeart/2005/8/layout/hProcess9"/>
    <dgm:cxn modelId="{925B3FEB-3760-41CB-9B67-E6AB8E8222AF}" type="presOf" srcId="{C9B67923-1993-4515-AB9C-64728A27C7CE}" destId="{80E466BF-B974-415B-8BCF-FAD79D9BCB7E}" srcOrd="0" destOrd="0" presId="urn:microsoft.com/office/officeart/2005/8/layout/hProcess9"/>
    <dgm:cxn modelId="{E92B52F0-F4A0-4E60-A673-D845B7627BA3}" srcId="{B6DDF515-58A2-4BD4-94A1-8DB0A77998E0}" destId="{7959C905-EC59-4AB2-B72B-A8F8DC6A4346}" srcOrd="0" destOrd="0" parTransId="{945A88BE-FD0E-4E58-AAB4-1E0E49E8EBA1}" sibTransId="{BCA9AA59-58C8-4AC4-8D16-6B1BFF995CEF}"/>
    <dgm:cxn modelId="{FEE083FB-F2FD-4088-9289-7340C6E46A05}" type="presOf" srcId="{B6DDF515-58A2-4BD4-94A1-8DB0A77998E0}" destId="{939168A0-EC5C-482C-9441-AD19155E0EAE}" srcOrd="0" destOrd="0" presId="urn:microsoft.com/office/officeart/2005/8/layout/hProcess9"/>
    <dgm:cxn modelId="{FE445FFE-F9A3-4169-B5F0-CBC74C4520F4}" type="presOf" srcId="{196496DF-4233-4158-A2B9-65EF1D1FE8B0}" destId="{2F7195CF-C25E-4E72-A12D-CCF0133072D8}" srcOrd="0" destOrd="0" presId="urn:microsoft.com/office/officeart/2005/8/layout/hProcess9"/>
    <dgm:cxn modelId="{676FA5FE-5B0A-4408-A126-9FF350C5AC7B}" type="presParOf" srcId="{939168A0-EC5C-482C-9441-AD19155E0EAE}" destId="{DB7E0478-C85C-4E7B-AE5E-2C646DF1E7AC}" srcOrd="0" destOrd="0" presId="urn:microsoft.com/office/officeart/2005/8/layout/hProcess9"/>
    <dgm:cxn modelId="{15C39E87-162E-4FAA-A0FF-42BAF5539E56}" type="presParOf" srcId="{939168A0-EC5C-482C-9441-AD19155E0EAE}" destId="{1E94C00E-338F-4571-A3A7-08FD1514313B}" srcOrd="1" destOrd="0" presId="urn:microsoft.com/office/officeart/2005/8/layout/hProcess9"/>
    <dgm:cxn modelId="{D7B033C6-7142-4FAB-81BF-08FBB40028B1}" type="presParOf" srcId="{1E94C00E-338F-4571-A3A7-08FD1514313B}" destId="{CD1B28C3-873A-48EB-B236-CB4DBA82156D}" srcOrd="0" destOrd="0" presId="urn:microsoft.com/office/officeart/2005/8/layout/hProcess9"/>
    <dgm:cxn modelId="{CD0A84C0-4968-4053-BE24-EC3DE9A128BF}" type="presParOf" srcId="{1E94C00E-338F-4571-A3A7-08FD1514313B}" destId="{15C2967F-11C0-4BC1-AC19-F30F12B4EF18}" srcOrd="1" destOrd="0" presId="urn:microsoft.com/office/officeart/2005/8/layout/hProcess9"/>
    <dgm:cxn modelId="{8BD585F8-C140-41FA-90CB-706F84F40A7D}" type="presParOf" srcId="{1E94C00E-338F-4571-A3A7-08FD1514313B}" destId="{4A3443A5-FF26-4E6D-B54A-3B1F4B0ED448}" srcOrd="2" destOrd="0" presId="urn:microsoft.com/office/officeart/2005/8/layout/hProcess9"/>
    <dgm:cxn modelId="{318376F9-4C20-4035-BBEC-066B6DD68BE6}" type="presParOf" srcId="{1E94C00E-338F-4571-A3A7-08FD1514313B}" destId="{7B755ABC-C200-4DEC-A29C-E5E3BC365797}" srcOrd="3" destOrd="0" presId="urn:microsoft.com/office/officeart/2005/8/layout/hProcess9"/>
    <dgm:cxn modelId="{77ECAA8E-9E47-4B59-952B-D9830B717DCF}" type="presParOf" srcId="{1E94C00E-338F-4571-A3A7-08FD1514313B}" destId="{E21AD505-8745-4A63-A502-AEDB70B7159D}" srcOrd="4" destOrd="0" presId="urn:microsoft.com/office/officeart/2005/8/layout/hProcess9"/>
    <dgm:cxn modelId="{93C493E3-0068-4BC2-9E89-6A5E7F31D6A7}" type="presParOf" srcId="{1E94C00E-338F-4571-A3A7-08FD1514313B}" destId="{4BD8B512-69F7-44E1-B1C7-EF1D3F038104}" srcOrd="5" destOrd="0" presId="urn:microsoft.com/office/officeart/2005/8/layout/hProcess9"/>
    <dgm:cxn modelId="{E029A68F-1C04-49C6-8302-1FE49825DAA3}" type="presParOf" srcId="{1E94C00E-338F-4571-A3A7-08FD1514313B}" destId="{CCFC9A00-75D9-4566-85AD-4E1921E96DFE}" srcOrd="6" destOrd="0" presId="urn:microsoft.com/office/officeart/2005/8/layout/hProcess9"/>
    <dgm:cxn modelId="{DFAFB31E-1EC7-48AC-86A2-42372C5D2EC6}" type="presParOf" srcId="{1E94C00E-338F-4571-A3A7-08FD1514313B}" destId="{AC343E0D-F4FC-4178-8A09-D31E5CD78208}" srcOrd="7" destOrd="0" presId="urn:microsoft.com/office/officeart/2005/8/layout/hProcess9"/>
    <dgm:cxn modelId="{7B0E00BA-6E7E-436D-810D-B77EA68720EB}" type="presParOf" srcId="{1E94C00E-338F-4571-A3A7-08FD1514313B}" destId="{80E466BF-B974-415B-8BCF-FAD79D9BCB7E}" srcOrd="8" destOrd="0" presId="urn:microsoft.com/office/officeart/2005/8/layout/hProcess9"/>
    <dgm:cxn modelId="{F3CFDBA4-164B-4337-82FE-19822D1C49F1}" type="presParOf" srcId="{1E94C00E-338F-4571-A3A7-08FD1514313B}" destId="{A34DE95D-DB4A-4B1F-AFA2-8E62ABEE1FAE}" srcOrd="9" destOrd="0" presId="urn:microsoft.com/office/officeart/2005/8/layout/hProcess9"/>
    <dgm:cxn modelId="{EBA6CB74-C93A-4357-BC93-48A031866658}" type="presParOf" srcId="{1E94C00E-338F-4571-A3A7-08FD1514313B}" destId="{A9D0A971-D692-485C-A57A-87A757E4865A}" srcOrd="10" destOrd="0" presId="urn:microsoft.com/office/officeart/2005/8/layout/hProcess9"/>
    <dgm:cxn modelId="{C569C9D8-181B-4B58-94EE-B07F17CDB1FE}" type="presParOf" srcId="{1E94C00E-338F-4571-A3A7-08FD1514313B}" destId="{785460C6-2A4E-4E9B-9DE8-1CAD8F95FC7E}" srcOrd="11" destOrd="0" presId="urn:microsoft.com/office/officeart/2005/8/layout/hProcess9"/>
    <dgm:cxn modelId="{CB074CA0-E706-43DD-B689-EF5D5F338E1F}" type="presParOf" srcId="{1E94C00E-338F-4571-A3A7-08FD1514313B}" destId="{2F7195CF-C25E-4E72-A12D-CCF0133072D8}" srcOrd="12" destOrd="0" presId="urn:microsoft.com/office/officeart/2005/8/layout/hProcess9"/>
    <dgm:cxn modelId="{6E1A1228-EB8F-4F03-ACE5-E3E9751FD4E1}" type="presParOf" srcId="{1E94C00E-338F-4571-A3A7-08FD1514313B}" destId="{98F42F97-0A21-4A55-BDC1-1756C392BC0E}" srcOrd="13" destOrd="0" presId="urn:microsoft.com/office/officeart/2005/8/layout/hProcess9"/>
    <dgm:cxn modelId="{9F3AAB2B-E22E-4074-9E23-8865152EE492}" type="presParOf" srcId="{1E94C00E-338F-4571-A3A7-08FD1514313B}" destId="{75C071EC-9509-4C52-8337-CCB28DB93344}" srcOrd="14" destOrd="0" presId="urn:microsoft.com/office/officeart/2005/8/layout/hProcess9"/>
    <dgm:cxn modelId="{F47C0803-EAC2-41D0-A0F4-A98880785897}" type="presParOf" srcId="{1E94C00E-338F-4571-A3A7-08FD1514313B}" destId="{7521776A-72DB-4653-A7EB-4EEC6C06D4C4}" srcOrd="15" destOrd="0" presId="urn:microsoft.com/office/officeart/2005/8/layout/hProcess9"/>
    <dgm:cxn modelId="{2CDD615E-A59D-49B4-AF1B-1D942ED4D7A2}" type="presParOf" srcId="{1E94C00E-338F-4571-A3A7-08FD1514313B}" destId="{625D6882-6F86-4DE3-AD3F-0689A6CACEB3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810C202-1841-48D0-8E1A-ED07E9EAA267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2DD4706C-4671-4DE9-A0FD-2D72E9F0BD47}">
      <dgm:prSet phldrT="[Text]"/>
      <dgm:spPr/>
      <dgm:t>
        <a:bodyPr/>
        <a:lstStyle/>
        <a:p>
          <a:r>
            <a:rPr lang="hu-HU" dirty="0"/>
            <a:t>Judging</a:t>
          </a:r>
        </a:p>
      </dgm:t>
    </dgm:pt>
    <dgm:pt modelId="{EED0652F-A0B8-4181-B1C7-9EE517935AF5}" type="parTrans" cxnId="{01541868-564A-4138-B6F1-647F1452F057}">
      <dgm:prSet/>
      <dgm:spPr/>
      <dgm:t>
        <a:bodyPr/>
        <a:lstStyle/>
        <a:p>
          <a:endParaRPr lang="hu-HU"/>
        </a:p>
      </dgm:t>
    </dgm:pt>
    <dgm:pt modelId="{806568EF-61F1-4D32-AFFB-39DCC06E8DC5}" type="sibTrans" cxnId="{01541868-564A-4138-B6F1-647F1452F057}">
      <dgm:prSet/>
      <dgm:spPr/>
      <dgm:t>
        <a:bodyPr/>
        <a:lstStyle/>
        <a:p>
          <a:endParaRPr lang="hu-HU"/>
        </a:p>
      </dgm:t>
    </dgm:pt>
    <dgm:pt modelId="{34CF9F41-D043-4C39-B3F0-7612EA7DE18F}">
      <dgm:prSet phldrT="[Text]"/>
      <dgm:spPr/>
      <dgm:t>
        <a:bodyPr/>
        <a:lstStyle/>
        <a:p>
          <a:r>
            <a:rPr lang="hu-HU" dirty="0"/>
            <a:t>Relevant part of debates</a:t>
          </a:r>
        </a:p>
      </dgm:t>
    </dgm:pt>
    <dgm:pt modelId="{629F77E6-5933-49E1-89C2-A543626899B4}" type="parTrans" cxnId="{2D20C903-D7C9-4A09-A6A7-4CAB62C94F49}">
      <dgm:prSet/>
      <dgm:spPr/>
      <dgm:t>
        <a:bodyPr/>
        <a:lstStyle/>
        <a:p>
          <a:endParaRPr lang="hu-HU"/>
        </a:p>
      </dgm:t>
    </dgm:pt>
    <dgm:pt modelId="{013B7177-B0A7-4A3B-BFC0-460860F283B5}" type="sibTrans" cxnId="{2D20C903-D7C9-4A09-A6A7-4CAB62C94F49}">
      <dgm:prSet/>
      <dgm:spPr/>
      <dgm:t>
        <a:bodyPr/>
        <a:lstStyle/>
        <a:p>
          <a:endParaRPr lang="hu-HU"/>
        </a:p>
      </dgm:t>
    </dgm:pt>
    <dgm:pt modelId="{4A5D9DC6-E7CD-42B3-A304-9C2DDD0DBD82}">
      <dgm:prSet phldrT="[Text]"/>
      <dgm:spPr/>
      <dgm:t>
        <a:bodyPr/>
        <a:lstStyle/>
        <a:p>
          <a:r>
            <a:rPr lang="hu-HU" dirty="0"/>
            <a:t>Limited material</a:t>
          </a:r>
        </a:p>
      </dgm:t>
    </dgm:pt>
    <dgm:pt modelId="{3DEF5E6E-CB5A-457B-959F-178B93CD1C4E}" type="parTrans" cxnId="{9B36624A-12EF-4E69-83FD-673A37DC57B7}">
      <dgm:prSet/>
      <dgm:spPr/>
      <dgm:t>
        <a:bodyPr/>
        <a:lstStyle/>
        <a:p>
          <a:endParaRPr lang="hu-HU"/>
        </a:p>
      </dgm:t>
    </dgm:pt>
    <dgm:pt modelId="{1CB080FB-6248-42F0-A04E-E7DC900FC7CF}" type="sibTrans" cxnId="{9B36624A-12EF-4E69-83FD-673A37DC57B7}">
      <dgm:prSet/>
      <dgm:spPr/>
      <dgm:t>
        <a:bodyPr/>
        <a:lstStyle/>
        <a:p>
          <a:endParaRPr lang="hu-HU"/>
        </a:p>
      </dgm:t>
    </dgm:pt>
    <dgm:pt modelId="{D6787923-9D50-4BCA-8F28-286E01CA987E}">
      <dgm:prSet phldrT="[Text]"/>
      <dgm:spPr/>
      <dgm:t>
        <a:bodyPr/>
        <a:lstStyle/>
        <a:p>
          <a:r>
            <a:rPr lang="hu-HU" dirty="0"/>
            <a:t>Speaking</a:t>
          </a:r>
        </a:p>
      </dgm:t>
    </dgm:pt>
    <dgm:pt modelId="{6C70A9C9-1153-4971-949B-116560253780}" type="parTrans" cxnId="{2D00BF82-DAF5-47EF-A74D-A4B489F9F427}">
      <dgm:prSet/>
      <dgm:spPr/>
      <dgm:t>
        <a:bodyPr/>
        <a:lstStyle/>
        <a:p>
          <a:endParaRPr lang="hu-HU"/>
        </a:p>
      </dgm:t>
    </dgm:pt>
    <dgm:pt modelId="{C0D78AE6-C8EB-47C4-8757-98A8DEA242FF}" type="sibTrans" cxnId="{2D00BF82-DAF5-47EF-A74D-A4B489F9F427}">
      <dgm:prSet/>
      <dgm:spPr/>
      <dgm:t>
        <a:bodyPr/>
        <a:lstStyle/>
        <a:p>
          <a:endParaRPr lang="hu-HU"/>
        </a:p>
      </dgm:t>
    </dgm:pt>
    <dgm:pt modelId="{6E19DEF6-58B4-4496-A2D4-7A5AA01FFFC0}">
      <dgm:prSet phldrT="[Text]"/>
      <dgm:spPr/>
      <dgm:t>
        <a:bodyPr/>
        <a:lstStyle/>
        <a:p>
          <a:r>
            <a:rPr lang="hu-HU" dirty="0"/>
            <a:t>Focusing on spakers</a:t>
          </a:r>
        </a:p>
      </dgm:t>
    </dgm:pt>
    <dgm:pt modelId="{40BA9449-3B51-4AA1-BF54-0CB0FA9DE7E2}" type="parTrans" cxnId="{C524ADB6-514A-475A-96E9-DAA544B2ABE9}">
      <dgm:prSet/>
      <dgm:spPr/>
      <dgm:t>
        <a:bodyPr/>
        <a:lstStyle/>
        <a:p>
          <a:endParaRPr lang="hu-HU"/>
        </a:p>
      </dgm:t>
    </dgm:pt>
    <dgm:pt modelId="{16046128-E847-4338-82F1-1C93E3330697}" type="sibTrans" cxnId="{C524ADB6-514A-475A-96E9-DAA544B2ABE9}">
      <dgm:prSet/>
      <dgm:spPr/>
      <dgm:t>
        <a:bodyPr/>
        <a:lstStyle/>
        <a:p>
          <a:endParaRPr lang="hu-HU"/>
        </a:p>
      </dgm:t>
    </dgm:pt>
    <dgm:pt modelId="{68E223AC-13A7-4DFA-A4E7-ADEA2B837FEE}">
      <dgm:prSet phldrT="[Text]"/>
      <dgm:spPr/>
      <dgm:t>
        <a:bodyPr/>
        <a:lstStyle/>
        <a:p>
          <a:r>
            <a:rPr lang="hu-HU" dirty="0"/>
            <a:t>Therefore usually judges make workshops</a:t>
          </a:r>
        </a:p>
      </dgm:t>
    </dgm:pt>
    <dgm:pt modelId="{C7605F1E-69B7-49F8-A38B-C7346F2E2C4F}" type="parTrans" cxnId="{6BBB40E8-C164-4866-A8CD-41FC28EE10E0}">
      <dgm:prSet/>
      <dgm:spPr/>
      <dgm:t>
        <a:bodyPr/>
        <a:lstStyle/>
        <a:p>
          <a:endParaRPr lang="hu-HU"/>
        </a:p>
      </dgm:t>
    </dgm:pt>
    <dgm:pt modelId="{229C049F-001C-4855-A353-5B8F917C0D10}" type="sibTrans" cxnId="{6BBB40E8-C164-4866-A8CD-41FC28EE10E0}">
      <dgm:prSet/>
      <dgm:spPr/>
      <dgm:t>
        <a:bodyPr/>
        <a:lstStyle/>
        <a:p>
          <a:endParaRPr lang="hu-HU"/>
        </a:p>
      </dgm:t>
    </dgm:pt>
    <dgm:pt modelId="{53118038-E158-403D-A1D9-8FC79523F278}">
      <dgm:prSet phldrT="[Text]"/>
      <dgm:spPr/>
      <dgm:t>
        <a:bodyPr/>
        <a:lstStyle/>
        <a:p>
          <a:r>
            <a:rPr lang="hu-HU" dirty="0"/>
            <a:t>Good speakers retire to be judges later</a:t>
          </a:r>
        </a:p>
      </dgm:t>
    </dgm:pt>
    <dgm:pt modelId="{C1B775C7-40FB-4863-B621-063FF957DC15}" type="parTrans" cxnId="{867987BF-2CF3-4675-B1DF-BF7839D60A5D}">
      <dgm:prSet/>
      <dgm:spPr/>
      <dgm:t>
        <a:bodyPr/>
        <a:lstStyle/>
        <a:p>
          <a:endParaRPr lang="hu-HU"/>
        </a:p>
      </dgm:t>
    </dgm:pt>
    <dgm:pt modelId="{39FDE9EF-984D-48DF-8C81-72E679049C96}" type="sibTrans" cxnId="{867987BF-2CF3-4675-B1DF-BF7839D60A5D}">
      <dgm:prSet/>
      <dgm:spPr/>
      <dgm:t>
        <a:bodyPr/>
        <a:lstStyle/>
        <a:p>
          <a:endParaRPr lang="hu-HU"/>
        </a:p>
      </dgm:t>
    </dgm:pt>
    <dgm:pt modelId="{1CDCFFBC-48B4-4CCC-A7A9-EC71E16B8642}">
      <dgm:prSet phldrT="[Text]"/>
      <dgm:spPr/>
      <dgm:t>
        <a:bodyPr/>
        <a:lstStyle/>
        <a:p>
          <a:r>
            <a:rPr lang="hu-HU" dirty="0"/>
            <a:t>Most people start with speaking</a:t>
          </a:r>
        </a:p>
      </dgm:t>
    </dgm:pt>
    <dgm:pt modelId="{94DD33B0-E529-4488-AB0C-862B6B98E311}" type="parTrans" cxnId="{3897B520-EEC7-4339-A0A9-7314417D6833}">
      <dgm:prSet/>
      <dgm:spPr/>
      <dgm:t>
        <a:bodyPr/>
        <a:lstStyle/>
        <a:p>
          <a:endParaRPr lang="hu-HU"/>
        </a:p>
      </dgm:t>
    </dgm:pt>
    <dgm:pt modelId="{8C54444D-3A03-41D9-8BE2-079ACA82DD3C}" type="sibTrans" cxnId="{3897B520-EEC7-4339-A0A9-7314417D6833}">
      <dgm:prSet/>
      <dgm:spPr/>
      <dgm:t>
        <a:bodyPr/>
        <a:lstStyle/>
        <a:p>
          <a:endParaRPr lang="hu-HU"/>
        </a:p>
      </dgm:t>
    </dgm:pt>
    <dgm:pt modelId="{BCAADDE1-8F05-4ABE-82CA-930940FB0603}" type="pres">
      <dgm:prSet presAssocID="{C810C202-1841-48D0-8E1A-ED07E9EAA267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4FF88192-B207-4F27-BE05-8AC6C53118D3}" type="pres">
      <dgm:prSet presAssocID="{C810C202-1841-48D0-8E1A-ED07E9EAA267}" presName="dummyMaxCanvas" presStyleCnt="0"/>
      <dgm:spPr/>
    </dgm:pt>
    <dgm:pt modelId="{1358AAE8-E63C-4A56-A9C7-BF9D38D06863}" type="pres">
      <dgm:prSet presAssocID="{C810C202-1841-48D0-8E1A-ED07E9EAA267}" presName="parentComposite" presStyleCnt="0"/>
      <dgm:spPr/>
    </dgm:pt>
    <dgm:pt modelId="{EC814DB3-68BB-4C77-96B0-C8B7D0759A1A}" type="pres">
      <dgm:prSet presAssocID="{C810C202-1841-48D0-8E1A-ED07E9EAA267}" presName="parent1" presStyleLbl="alignAccFollowNode1" presStyleIdx="0" presStyleCnt="4">
        <dgm:presLayoutVars>
          <dgm:chMax val="4"/>
        </dgm:presLayoutVars>
      </dgm:prSet>
      <dgm:spPr/>
    </dgm:pt>
    <dgm:pt modelId="{F73957DB-6D4C-483C-9E30-90372FC05A57}" type="pres">
      <dgm:prSet presAssocID="{C810C202-1841-48D0-8E1A-ED07E9EAA267}" presName="parent2" presStyleLbl="alignAccFollowNode1" presStyleIdx="1" presStyleCnt="4">
        <dgm:presLayoutVars>
          <dgm:chMax val="4"/>
        </dgm:presLayoutVars>
      </dgm:prSet>
      <dgm:spPr/>
    </dgm:pt>
    <dgm:pt modelId="{351B36FD-39BF-4380-B163-4116ADBD5874}" type="pres">
      <dgm:prSet presAssocID="{C810C202-1841-48D0-8E1A-ED07E9EAA267}" presName="childrenComposite" presStyleCnt="0"/>
      <dgm:spPr/>
    </dgm:pt>
    <dgm:pt modelId="{89CB3D04-CB5B-4FB0-BE3D-26CE7DA442D1}" type="pres">
      <dgm:prSet presAssocID="{C810C202-1841-48D0-8E1A-ED07E9EAA267}" presName="dummyMaxCanvas_ChildArea" presStyleCnt="0"/>
      <dgm:spPr/>
    </dgm:pt>
    <dgm:pt modelId="{8AEBAA35-E91D-4262-B116-3E1917CC1912}" type="pres">
      <dgm:prSet presAssocID="{C810C202-1841-48D0-8E1A-ED07E9EAA267}" presName="fulcrum" presStyleLbl="alignAccFollowNode1" presStyleIdx="2" presStyleCnt="4"/>
      <dgm:spPr/>
    </dgm:pt>
    <dgm:pt modelId="{E714870E-4715-49DD-B9AB-F3C0D46FEAF5}" type="pres">
      <dgm:prSet presAssocID="{C810C202-1841-48D0-8E1A-ED07E9EAA267}" presName="balance_24" presStyleLbl="alignAccFollowNode1" presStyleIdx="3" presStyleCnt="4">
        <dgm:presLayoutVars>
          <dgm:bulletEnabled val="1"/>
        </dgm:presLayoutVars>
      </dgm:prSet>
      <dgm:spPr/>
    </dgm:pt>
    <dgm:pt modelId="{A1B0C5B2-E315-4A63-8806-094E982331D2}" type="pres">
      <dgm:prSet presAssocID="{C810C202-1841-48D0-8E1A-ED07E9EAA267}" presName="right_24_1" presStyleLbl="node1" presStyleIdx="0" presStyleCnt="6">
        <dgm:presLayoutVars>
          <dgm:bulletEnabled val="1"/>
        </dgm:presLayoutVars>
      </dgm:prSet>
      <dgm:spPr/>
    </dgm:pt>
    <dgm:pt modelId="{89E7116C-E85E-4774-B10E-1C03591BCBBD}" type="pres">
      <dgm:prSet presAssocID="{C810C202-1841-48D0-8E1A-ED07E9EAA267}" presName="right_24_2" presStyleLbl="node1" presStyleIdx="1" presStyleCnt="6">
        <dgm:presLayoutVars>
          <dgm:bulletEnabled val="1"/>
        </dgm:presLayoutVars>
      </dgm:prSet>
      <dgm:spPr/>
    </dgm:pt>
    <dgm:pt modelId="{601A3F43-CC20-442A-8D9F-05BD560DD77C}" type="pres">
      <dgm:prSet presAssocID="{C810C202-1841-48D0-8E1A-ED07E9EAA267}" presName="right_24_3" presStyleLbl="node1" presStyleIdx="2" presStyleCnt="6">
        <dgm:presLayoutVars>
          <dgm:bulletEnabled val="1"/>
        </dgm:presLayoutVars>
      </dgm:prSet>
      <dgm:spPr/>
    </dgm:pt>
    <dgm:pt modelId="{7BBE28EB-FC20-47F1-BD59-3B9C8C42A322}" type="pres">
      <dgm:prSet presAssocID="{C810C202-1841-48D0-8E1A-ED07E9EAA267}" presName="right_24_4" presStyleLbl="node1" presStyleIdx="3" presStyleCnt="6">
        <dgm:presLayoutVars>
          <dgm:bulletEnabled val="1"/>
        </dgm:presLayoutVars>
      </dgm:prSet>
      <dgm:spPr/>
    </dgm:pt>
    <dgm:pt modelId="{575C3145-37B9-43A0-9B5A-378352AB290C}" type="pres">
      <dgm:prSet presAssocID="{C810C202-1841-48D0-8E1A-ED07E9EAA267}" presName="left_24_1" presStyleLbl="node1" presStyleIdx="4" presStyleCnt="6">
        <dgm:presLayoutVars>
          <dgm:bulletEnabled val="1"/>
        </dgm:presLayoutVars>
      </dgm:prSet>
      <dgm:spPr/>
    </dgm:pt>
    <dgm:pt modelId="{83DB2147-48EE-4464-BAF7-60C8D915CEDF}" type="pres">
      <dgm:prSet presAssocID="{C810C202-1841-48D0-8E1A-ED07E9EAA267}" presName="left_24_2" presStyleLbl="node1" presStyleIdx="5" presStyleCnt="6">
        <dgm:presLayoutVars>
          <dgm:bulletEnabled val="1"/>
        </dgm:presLayoutVars>
      </dgm:prSet>
      <dgm:spPr/>
    </dgm:pt>
  </dgm:ptLst>
  <dgm:cxnLst>
    <dgm:cxn modelId="{2D20C903-D7C9-4A09-A6A7-4CAB62C94F49}" srcId="{2DD4706C-4671-4DE9-A0FD-2D72E9F0BD47}" destId="{34CF9F41-D043-4C39-B3F0-7612EA7DE18F}" srcOrd="0" destOrd="0" parTransId="{629F77E6-5933-49E1-89C2-A543626899B4}" sibTransId="{013B7177-B0A7-4A3B-BFC0-460860F283B5}"/>
    <dgm:cxn modelId="{3897B520-EEC7-4339-A0A9-7314417D6833}" srcId="{D6787923-9D50-4BCA-8F28-286E01CA987E}" destId="{1CDCFFBC-48B4-4CCC-A7A9-EC71E16B8642}" srcOrd="3" destOrd="0" parTransId="{94DD33B0-E529-4488-AB0C-862B6B98E311}" sibTransId="{8C54444D-3A03-41D9-8BE2-079ACA82DD3C}"/>
    <dgm:cxn modelId="{DE126B22-4BF9-401A-89D9-D9596B486C56}" type="presOf" srcId="{68E223AC-13A7-4DFA-A4E7-ADEA2B837FEE}" destId="{89E7116C-E85E-4774-B10E-1C03591BCBBD}" srcOrd="0" destOrd="0" presId="urn:microsoft.com/office/officeart/2005/8/layout/balance1"/>
    <dgm:cxn modelId="{C1E6DE23-AF64-4C38-85E6-E56F882FD4D6}" type="presOf" srcId="{1CDCFFBC-48B4-4CCC-A7A9-EC71E16B8642}" destId="{7BBE28EB-FC20-47F1-BD59-3B9C8C42A322}" srcOrd="0" destOrd="0" presId="urn:microsoft.com/office/officeart/2005/8/layout/balance1"/>
    <dgm:cxn modelId="{01541868-564A-4138-B6F1-647F1452F057}" srcId="{C810C202-1841-48D0-8E1A-ED07E9EAA267}" destId="{2DD4706C-4671-4DE9-A0FD-2D72E9F0BD47}" srcOrd="0" destOrd="0" parTransId="{EED0652F-A0B8-4181-B1C7-9EE517935AF5}" sibTransId="{806568EF-61F1-4D32-AFFB-39DCC06E8DC5}"/>
    <dgm:cxn modelId="{2B0C116A-AF67-4104-86ED-894FE2C7AC3C}" type="presOf" srcId="{C810C202-1841-48D0-8E1A-ED07E9EAA267}" destId="{BCAADDE1-8F05-4ABE-82CA-930940FB0603}" srcOrd="0" destOrd="0" presId="urn:microsoft.com/office/officeart/2005/8/layout/balance1"/>
    <dgm:cxn modelId="{9B36624A-12EF-4E69-83FD-673A37DC57B7}" srcId="{2DD4706C-4671-4DE9-A0FD-2D72E9F0BD47}" destId="{4A5D9DC6-E7CD-42B3-A304-9C2DDD0DBD82}" srcOrd="1" destOrd="0" parTransId="{3DEF5E6E-CB5A-457B-959F-178B93CD1C4E}" sibTransId="{1CB080FB-6248-42F0-A04E-E7DC900FC7CF}"/>
    <dgm:cxn modelId="{C72C614D-C72D-4AF6-BEC5-74AA1C4A022D}" type="presOf" srcId="{53118038-E158-403D-A1D9-8FC79523F278}" destId="{601A3F43-CC20-442A-8D9F-05BD560DD77C}" srcOrd="0" destOrd="0" presId="urn:microsoft.com/office/officeart/2005/8/layout/balance1"/>
    <dgm:cxn modelId="{2D00BF82-DAF5-47EF-A74D-A4B489F9F427}" srcId="{C810C202-1841-48D0-8E1A-ED07E9EAA267}" destId="{D6787923-9D50-4BCA-8F28-286E01CA987E}" srcOrd="1" destOrd="0" parTransId="{6C70A9C9-1153-4971-949B-116560253780}" sibTransId="{C0D78AE6-C8EB-47C4-8757-98A8DEA242FF}"/>
    <dgm:cxn modelId="{E625C192-B654-406F-A24A-28762494C1D0}" type="presOf" srcId="{D6787923-9D50-4BCA-8F28-286E01CA987E}" destId="{F73957DB-6D4C-483C-9E30-90372FC05A57}" srcOrd="0" destOrd="0" presId="urn:microsoft.com/office/officeart/2005/8/layout/balance1"/>
    <dgm:cxn modelId="{4A9B519E-51A5-4E18-9E5A-247C8E07F1FD}" type="presOf" srcId="{6E19DEF6-58B4-4496-A2D4-7A5AA01FFFC0}" destId="{A1B0C5B2-E315-4A63-8806-094E982331D2}" srcOrd="0" destOrd="0" presId="urn:microsoft.com/office/officeart/2005/8/layout/balance1"/>
    <dgm:cxn modelId="{ED4C86B5-F12D-4E1A-86D8-725A13F08BF2}" type="presOf" srcId="{4A5D9DC6-E7CD-42B3-A304-9C2DDD0DBD82}" destId="{83DB2147-48EE-4464-BAF7-60C8D915CEDF}" srcOrd="0" destOrd="0" presId="urn:microsoft.com/office/officeart/2005/8/layout/balance1"/>
    <dgm:cxn modelId="{C524ADB6-514A-475A-96E9-DAA544B2ABE9}" srcId="{D6787923-9D50-4BCA-8F28-286E01CA987E}" destId="{6E19DEF6-58B4-4496-A2D4-7A5AA01FFFC0}" srcOrd="0" destOrd="0" parTransId="{40BA9449-3B51-4AA1-BF54-0CB0FA9DE7E2}" sibTransId="{16046128-E847-4338-82F1-1C93E3330697}"/>
    <dgm:cxn modelId="{867987BF-2CF3-4675-B1DF-BF7839D60A5D}" srcId="{D6787923-9D50-4BCA-8F28-286E01CA987E}" destId="{53118038-E158-403D-A1D9-8FC79523F278}" srcOrd="2" destOrd="0" parTransId="{C1B775C7-40FB-4863-B621-063FF957DC15}" sibTransId="{39FDE9EF-984D-48DF-8C81-72E679049C96}"/>
    <dgm:cxn modelId="{4377F8D5-04F0-4970-94D4-905D3CBFB657}" type="presOf" srcId="{34CF9F41-D043-4C39-B3F0-7612EA7DE18F}" destId="{575C3145-37B9-43A0-9B5A-378352AB290C}" srcOrd="0" destOrd="0" presId="urn:microsoft.com/office/officeart/2005/8/layout/balance1"/>
    <dgm:cxn modelId="{1D1D89E4-42DC-43FD-9AE5-670BA4002EFF}" type="presOf" srcId="{2DD4706C-4671-4DE9-A0FD-2D72E9F0BD47}" destId="{EC814DB3-68BB-4C77-96B0-C8B7D0759A1A}" srcOrd="0" destOrd="0" presId="urn:microsoft.com/office/officeart/2005/8/layout/balance1"/>
    <dgm:cxn modelId="{6BBB40E8-C164-4866-A8CD-41FC28EE10E0}" srcId="{D6787923-9D50-4BCA-8F28-286E01CA987E}" destId="{68E223AC-13A7-4DFA-A4E7-ADEA2B837FEE}" srcOrd="1" destOrd="0" parTransId="{C7605F1E-69B7-49F8-A38B-C7346F2E2C4F}" sibTransId="{229C049F-001C-4855-A353-5B8F917C0D10}"/>
    <dgm:cxn modelId="{A00E76C1-5605-427D-B404-E425A4711547}" type="presParOf" srcId="{BCAADDE1-8F05-4ABE-82CA-930940FB0603}" destId="{4FF88192-B207-4F27-BE05-8AC6C53118D3}" srcOrd="0" destOrd="0" presId="urn:microsoft.com/office/officeart/2005/8/layout/balance1"/>
    <dgm:cxn modelId="{262F797E-F72C-481B-81ED-3B5D0E8EAF5B}" type="presParOf" srcId="{BCAADDE1-8F05-4ABE-82CA-930940FB0603}" destId="{1358AAE8-E63C-4A56-A9C7-BF9D38D06863}" srcOrd="1" destOrd="0" presId="urn:microsoft.com/office/officeart/2005/8/layout/balance1"/>
    <dgm:cxn modelId="{D018B41F-4805-47E8-A383-6B1826A30251}" type="presParOf" srcId="{1358AAE8-E63C-4A56-A9C7-BF9D38D06863}" destId="{EC814DB3-68BB-4C77-96B0-C8B7D0759A1A}" srcOrd="0" destOrd="0" presId="urn:microsoft.com/office/officeart/2005/8/layout/balance1"/>
    <dgm:cxn modelId="{A9A6CFA7-C6ED-4C7C-B49F-28A3653F06A8}" type="presParOf" srcId="{1358AAE8-E63C-4A56-A9C7-BF9D38D06863}" destId="{F73957DB-6D4C-483C-9E30-90372FC05A57}" srcOrd="1" destOrd="0" presId="urn:microsoft.com/office/officeart/2005/8/layout/balance1"/>
    <dgm:cxn modelId="{AC674EB0-87A0-4D7A-8D40-49480CD5661C}" type="presParOf" srcId="{BCAADDE1-8F05-4ABE-82CA-930940FB0603}" destId="{351B36FD-39BF-4380-B163-4116ADBD5874}" srcOrd="2" destOrd="0" presId="urn:microsoft.com/office/officeart/2005/8/layout/balance1"/>
    <dgm:cxn modelId="{0B3A4FF5-333E-4E03-8E85-8E5DB398A057}" type="presParOf" srcId="{351B36FD-39BF-4380-B163-4116ADBD5874}" destId="{89CB3D04-CB5B-4FB0-BE3D-26CE7DA442D1}" srcOrd="0" destOrd="0" presId="urn:microsoft.com/office/officeart/2005/8/layout/balance1"/>
    <dgm:cxn modelId="{D05F1AF2-E85E-4EA4-BFF4-31DFF4D52A06}" type="presParOf" srcId="{351B36FD-39BF-4380-B163-4116ADBD5874}" destId="{8AEBAA35-E91D-4262-B116-3E1917CC1912}" srcOrd="1" destOrd="0" presId="urn:microsoft.com/office/officeart/2005/8/layout/balance1"/>
    <dgm:cxn modelId="{62874C99-029F-4C1B-A1BC-D78F0E78A77D}" type="presParOf" srcId="{351B36FD-39BF-4380-B163-4116ADBD5874}" destId="{E714870E-4715-49DD-B9AB-F3C0D46FEAF5}" srcOrd="2" destOrd="0" presId="urn:microsoft.com/office/officeart/2005/8/layout/balance1"/>
    <dgm:cxn modelId="{842A8ADA-A656-4476-B881-28ECEF9492C8}" type="presParOf" srcId="{351B36FD-39BF-4380-B163-4116ADBD5874}" destId="{A1B0C5B2-E315-4A63-8806-094E982331D2}" srcOrd="3" destOrd="0" presId="urn:microsoft.com/office/officeart/2005/8/layout/balance1"/>
    <dgm:cxn modelId="{773D7E20-26E6-4EAC-AB1A-4883D138ADA5}" type="presParOf" srcId="{351B36FD-39BF-4380-B163-4116ADBD5874}" destId="{89E7116C-E85E-4774-B10E-1C03591BCBBD}" srcOrd="4" destOrd="0" presId="urn:microsoft.com/office/officeart/2005/8/layout/balance1"/>
    <dgm:cxn modelId="{50E8985B-D4BC-4A7A-AC43-98F071C7BE98}" type="presParOf" srcId="{351B36FD-39BF-4380-B163-4116ADBD5874}" destId="{601A3F43-CC20-442A-8D9F-05BD560DD77C}" srcOrd="5" destOrd="0" presId="urn:microsoft.com/office/officeart/2005/8/layout/balance1"/>
    <dgm:cxn modelId="{2949C5B4-778E-46D8-B758-2C2883036ED1}" type="presParOf" srcId="{351B36FD-39BF-4380-B163-4116ADBD5874}" destId="{7BBE28EB-FC20-47F1-BD59-3B9C8C42A322}" srcOrd="6" destOrd="0" presId="urn:microsoft.com/office/officeart/2005/8/layout/balance1"/>
    <dgm:cxn modelId="{F2F95C08-BDD9-441C-BB5B-8A2B79653F82}" type="presParOf" srcId="{351B36FD-39BF-4380-B163-4116ADBD5874}" destId="{575C3145-37B9-43A0-9B5A-378352AB290C}" srcOrd="7" destOrd="0" presId="urn:microsoft.com/office/officeart/2005/8/layout/balance1"/>
    <dgm:cxn modelId="{1D1630E6-8075-4930-9589-09641D481D1D}" type="presParOf" srcId="{351B36FD-39BF-4380-B163-4116ADBD5874}" destId="{83DB2147-48EE-4464-BAF7-60C8D915CEDF}" srcOrd="8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6DDF515-58A2-4BD4-94A1-8DB0A77998E0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7959C905-EC59-4AB2-B72B-A8F8DC6A4346}">
      <dgm:prSet phldrT="[Text]"/>
      <dgm:spPr/>
      <dgm:t>
        <a:bodyPr/>
        <a:lstStyle/>
        <a:p>
          <a:r>
            <a:rPr lang="hu-HU" dirty="0"/>
            <a:t>Relevance</a:t>
          </a:r>
        </a:p>
      </dgm:t>
    </dgm:pt>
    <dgm:pt modelId="{945A88BE-FD0E-4E58-AAB4-1E0E49E8EBA1}" type="parTrans" cxnId="{E92B52F0-F4A0-4E60-A673-D845B7627BA3}">
      <dgm:prSet/>
      <dgm:spPr/>
      <dgm:t>
        <a:bodyPr/>
        <a:lstStyle/>
        <a:p>
          <a:endParaRPr lang="hu-HU"/>
        </a:p>
      </dgm:t>
    </dgm:pt>
    <dgm:pt modelId="{BCA9AA59-58C8-4AC4-8D16-6B1BFF995CEF}" type="sibTrans" cxnId="{E92B52F0-F4A0-4E60-A673-D845B7627BA3}">
      <dgm:prSet/>
      <dgm:spPr/>
      <dgm:t>
        <a:bodyPr/>
        <a:lstStyle/>
        <a:p>
          <a:endParaRPr lang="hu-HU"/>
        </a:p>
      </dgm:t>
    </dgm:pt>
    <dgm:pt modelId="{AAF8C7F9-A087-411A-9987-900A533189BC}">
      <dgm:prSet phldrT="[Text]"/>
      <dgm:spPr>
        <a:solidFill>
          <a:schemeClr val="accent2"/>
        </a:solidFill>
      </dgm:spPr>
      <dgm:t>
        <a:bodyPr/>
        <a:lstStyle/>
        <a:p>
          <a:r>
            <a:rPr lang="hu-HU" b="1" dirty="0">
              <a:solidFill>
                <a:schemeClr val="tx1"/>
              </a:solidFill>
            </a:rPr>
            <a:t>Why to judge? </a:t>
          </a:r>
        </a:p>
      </dgm:t>
    </dgm:pt>
    <dgm:pt modelId="{708D28C5-1EEF-4B84-81DD-BC2634CDDE0E}" type="parTrans" cxnId="{7B874F8A-FC95-4B07-B90E-C2BCD3D3595B}">
      <dgm:prSet/>
      <dgm:spPr/>
      <dgm:t>
        <a:bodyPr/>
        <a:lstStyle/>
        <a:p>
          <a:endParaRPr lang="hu-HU"/>
        </a:p>
      </dgm:t>
    </dgm:pt>
    <dgm:pt modelId="{C620C0C8-2750-463D-B13B-68CD4F3B5BAE}" type="sibTrans" cxnId="{7B874F8A-FC95-4B07-B90E-C2BCD3D3595B}">
      <dgm:prSet/>
      <dgm:spPr/>
      <dgm:t>
        <a:bodyPr/>
        <a:lstStyle/>
        <a:p>
          <a:endParaRPr lang="hu-HU"/>
        </a:p>
      </dgm:t>
    </dgm:pt>
    <dgm:pt modelId="{0501F5E6-74CA-44B9-8FE6-38124EDA502A}">
      <dgm:prSet phldrT="[Text]"/>
      <dgm:spPr/>
      <dgm:t>
        <a:bodyPr/>
        <a:lstStyle/>
        <a:p>
          <a:r>
            <a:rPr lang="hu-HU" dirty="0"/>
            <a:t>Basic rules</a:t>
          </a:r>
        </a:p>
      </dgm:t>
    </dgm:pt>
    <dgm:pt modelId="{3BF6E80F-7B06-4872-ACE1-54F4A0AEBB07}" type="parTrans" cxnId="{693B6013-5423-439D-98DD-93E0BC46FA6A}">
      <dgm:prSet/>
      <dgm:spPr/>
      <dgm:t>
        <a:bodyPr/>
        <a:lstStyle/>
        <a:p>
          <a:endParaRPr lang="hu-HU"/>
        </a:p>
      </dgm:t>
    </dgm:pt>
    <dgm:pt modelId="{52F7FD47-83B5-467F-B125-81E6FC7B5899}" type="sibTrans" cxnId="{693B6013-5423-439D-98DD-93E0BC46FA6A}">
      <dgm:prSet/>
      <dgm:spPr/>
      <dgm:t>
        <a:bodyPr/>
        <a:lstStyle/>
        <a:p>
          <a:endParaRPr lang="hu-HU"/>
        </a:p>
      </dgm:t>
    </dgm:pt>
    <dgm:pt modelId="{EA3ABF3E-00B4-44A4-A7CD-FC9676546794}">
      <dgm:prSet phldrT="[Text]"/>
      <dgm:spPr/>
      <dgm:t>
        <a:bodyPr/>
        <a:lstStyle/>
        <a:p>
          <a:r>
            <a:rPr lang="hu-HU" dirty="0"/>
            <a:t>Comparing opening and closing teams</a:t>
          </a:r>
        </a:p>
      </dgm:t>
    </dgm:pt>
    <dgm:pt modelId="{7B4F0A77-CB01-485C-8C44-CDBD610397BE}" type="parTrans" cxnId="{4E8DC64F-B45C-4959-ABF1-1F55C8FB373B}">
      <dgm:prSet/>
      <dgm:spPr/>
      <dgm:t>
        <a:bodyPr/>
        <a:lstStyle/>
        <a:p>
          <a:endParaRPr lang="hu-HU"/>
        </a:p>
      </dgm:t>
    </dgm:pt>
    <dgm:pt modelId="{D3D77824-15B4-43D2-93ED-DCEA77A3C4E4}" type="sibTrans" cxnId="{4E8DC64F-B45C-4959-ABF1-1F55C8FB373B}">
      <dgm:prSet/>
      <dgm:spPr/>
      <dgm:t>
        <a:bodyPr/>
        <a:lstStyle/>
        <a:p>
          <a:endParaRPr lang="hu-HU"/>
        </a:p>
      </dgm:t>
    </dgm:pt>
    <dgm:pt modelId="{51738F4C-665E-4024-B608-2B0BDBD81FA3}">
      <dgm:prSet phldrT="[Text]"/>
      <dgm:spPr/>
      <dgm:t>
        <a:bodyPr/>
        <a:lstStyle/>
        <a:p>
          <a:r>
            <a:rPr lang="hu-HU" dirty="0"/>
            <a:t>Mentality</a:t>
          </a:r>
        </a:p>
      </dgm:t>
    </dgm:pt>
    <dgm:pt modelId="{D6A728F7-55B8-48DA-AE40-54FBF109E164}" type="parTrans" cxnId="{0F1EEC1D-DCA7-48CB-80BF-DC2D61783B30}">
      <dgm:prSet/>
      <dgm:spPr/>
      <dgm:t>
        <a:bodyPr/>
        <a:lstStyle/>
        <a:p>
          <a:endParaRPr lang="hu-HU"/>
        </a:p>
      </dgm:t>
    </dgm:pt>
    <dgm:pt modelId="{6D6ABDDD-415D-496C-A747-7B206C96D602}" type="sibTrans" cxnId="{0F1EEC1D-DCA7-48CB-80BF-DC2D61783B30}">
      <dgm:prSet/>
      <dgm:spPr/>
      <dgm:t>
        <a:bodyPr/>
        <a:lstStyle/>
        <a:p>
          <a:endParaRPr lang="hu-HU"/>
        </a:p>
      </dgm:t>
    </dgm:pt>
    <dgm:pt modelId="{C9B67923-1993-4515-AB9C-64728A27C7CE}">
      <dgm:prSet phldrT="[Text]"/>
      <dgm:spPr/>
      <dgm:t>
        <a:bodyPr/>
        <a:lstStyle/>
        <a:p>
          <a:r>
            <a:rPr lang="hu-HU" dirty="0"/>
            <a:t>Fairness</a:t>
          </a:r>
        </a:p>
      </dgm:t>
    </dgm:pt>
    <dgm:pt modelId="{C942A135-DA74-404D-858D-516E7D0FA9E2}" type="parTrans" cxnId="{E944FE88-3251-4F75-8F01-905ADA779462}">
      <dgm:prSet/>
      <dgm:spPr/>
      <dgm:t>
        <a:bodyPr/>
        <a:lstStyle/>
        <a:p>
          <a:endParaRPr lang="hu-HU"/>
        </a:p>
      </dgm:t>
    </dgm:pt>
    <dgm:pt modelId="{F8BE4C12-2B98-4164-888C-3BBD1AC40A26}" type="sibTrans" cxnId="{E944FE88-3251-4F75-8F01-905ADA779462}">
      <dgm:prSet/>
      <dgm:spPr/>
      <dgm:t>
        <a:bodyPr/>
        <a:lstStyle/>
        <a:p>
          <a:endParaRPr lang="hu-HU"/>
        </a:p>
      </dgm:t>
    </dgm:pt>
    <dgm:pt modelId="{196496DF-4233-4158-A2B9-65EF1D1FE8B0}">
      <dgm:prSet phldrT="[Text]"/>
      <dgm:spPr/>
      <dgm:t>
        <a:bodyPr/>
        <a:lstStyle/>
        <a:p>
          <a:r>
            <a:rPr lang="hu-HU" dirty="0"/>
            <a:t>Comparing the diagonals</a:t>
          </a:r>
        </a:p>
      </dgm:t>
    </dgm:pt>
    <dgm:pt modelId="{E4170AB0-FE72-49FE-B5A7-44CAA89EA9E8}" type="parTrans" cxnId="{98851B48-FEA9-4036-945C-9445E18BEAEF}">
      <dgm:prSet/>
      <dgm:spPr/>
      <dgm:t>
        <a:bodyPr/>
        <a:lstStyle/>
        <a:p>
          <a:endParaRPr lang="hu-HU"/>
        </a:p>
      </dgm:t>
    </dgm:pt>
    <dgm:pt modelId="{4F388AB2-73D4-4209-AEC9-9070FB920697}" type="sibTrans" cxnId="{98851B48-FEA9-4036-945C-9445E18BEAEF}">
      <dgm:prSet/>
      <dgm:spPr/>
      <dgm:t>
        <a:bodyPr/>
        <a:lstStyle/>
        <a:p>
          <a:endParaRPr lang="hu-HU"/>
        </a:p>
      </dgm:t>
    </dgm:pt>
    <dgm:pt modelId="{EFD3EDA5-B842-4C5C-B844-500E606B1A3E}">
      <dgm:prSet phldrT="[Text]"/>
      <dgm:spPr/>
      <dgm:t>
        <a:bodyPr/>
        <a:lstStyle/>
        <a:p>
          <a:r>
            <a:rPr lang="hu-HU" dirty="0"/>
            <a:t>Clashpoints</a:t>
          </a:r>
        </a:p>
      </dgm:t>
    </dgm:pt>
    <dgm:pt modelId="{A4FF09F7-3830-4C8F-B514-D882BCE2C6F6}" type="parTrans" cxnId="{F9273445-7ED4-4F49-924B-5AAA1F1C96FF}">
      <dgm:prSet/>
      <dgm:spPr/>
      <dgm:t>
        <a:bodyPr/>
        <a:lstStyle/>
        <a:p>
          <a:endParaRPr lang="hu-HU"/>
        </a:p>
      </dgm:t>
    </dgm:pt>
    <dgm:pt modelId="{0125E2AC-C774-4EBA-ACC9-E1AECE6820C1}" type="sibTrans" cxnId="{F9273445-7ED4-4F49-924B-5AAA1F1C96FF}">
      <dgm:prSet/>
      <dgm:spPr/>
      <dgm:t>
        <a:bodyPr/>
        <a:lstStyle/>
        <a:p>
          <a:endParaRPr lang="hu-HU"/>
        </a:p>
      </dgm:t>
    </dgm:pt>
    <dgm:pt modelId="{77ECF783-FA8B-45A5-9913-C181C7188F09}">
      <dgm:prSet phldrT="[Text]"/>
      <dgm:spPr/>
      <dgm:t>
        <a:bodyPr/>
        <a:lstStyle/>
        <a:p>
          <a:r>
            <a:rPr lang="hu-HU" dirty="0"/>
            <a:t>Panel discussion</a:t>
          </a:r>
        </a:p>
      </dgm:t>
    </dgm:pt>
    <dgm:pt modelId="{71109872-3B6C-4BAB-901D-346B49E1407C}" type="parTrans" cxnId="{9C8287AE-49F4-47C1-9834-27F96871AB4A}">
      <dgm:prSet/>
      <dgm:spPr/>
      <dgm:t>
        <a:bodyPr/>
        <a:lstStyle/>
        <a:p>
          <a:endParaRPr lang="hu-HU"/>
        </a:p>
      </dgm:t>
    </dgm:pt>
    <dgm:pt modelId="{AECBA063-2575-477C-903D-29369D5B8922}" type="sibTrans" cxnId="{9C8287AE-49F4-47C1-9834-27F96871AB4A}">
      <dgm:prSet/>
      <dgm:spPr/>
      <dgm:t>
        <a:bodyPr/>
        <a:lstStyle/>
        <a:p>
          <a:endParaRPr lang="hu-HU"/>
        </a:p>
      </dgm:t>
    </dgm:pt>
    <dgm:pt modelId="{939168A0-EC5C-482C-9441-AD19155E0EAE}" type="pres">
      <dgm:prSet presAssocID="{B6DDF515-58A2-4BD4-94A1-8DB0A77998E0}" presName="CompostProcess" presStyleCnt="0">
        <dgm:presLayoutVars>
          <dgm:dir/>
          <dgm:resizeHandles val="exact"/>
        </dgm:presLayoutVars>
      </dgm:prSet>
      <dgm:spPr/>
    </dgm:pt>
    <dgm:pt modelId="{DB7E0478-C85C-4E7B-AE5E-2C646DF1E7AC}" type="pres">
      <dgm:prSet presAssocID="{B6DDF515-58A2-4BD4-94A1-8DB0A77998E0}" presName="arrow" presStyleLbl="bgShp" presStyleIdx="0" presStyleCnt="1"/>
      <dgm:spPr/>
    </dgm:pt>
    <dgm:pt modelId="{1E94C00E-338F-4571-A3A7-08FD1514313B}" type="pres">
      <dgm:prSet presAssocID="{B6DDF515-58A2-4BD4-94A1-8DB0A77998E0}" presName="linearProcess" presStyleCnt="0"/>
      <dgm:spPr/>
    </dgm:pt>
    <dgm:pt modelId="{CD1B28C3-873A-48EB-B236-CB4DBA82156D}" type="pres">
      <dgm:prSet presAssocID="{7959C905-EC59-4AB2-B72B-A8F8DC6A4346}" presName="textNode" presStyleLbl="node1" presStyleIdx="0" presStyleCnt="9">
        <dgm:presLayoutVars>
          <dgm:bulletEnabled val="1"/>
        </dgm:presLayoutVars>
      </dgm:prSet>
      <dgm:spPr/>
    </dgm:pt>
    <dgm:pt modelId="{15C2967F-11C0-4BC1-AC19-F30F12B4EF18}" type="pres">
      <dgm:prSet presAssocID="{BCA9AA59-58C8-4AC4-8D16-6B1BFF995CEF}" presName="sibTrans" presStyleCnt="0"/>
      <dgm:spPr/>
    </dgm:pt>
    <dgm:pt modelId="{4A3443A5-FF26-4E6D-B54A-3B1F4B0ED448}" type="pres">
      <dgm:prSet presAssocID="{AAF8C7F9-A087-411A-9987-900A533189BC}" presName="textNode" presStyleLbl="node1" presStyleIdx="1" presStyleCnt="9">
        <dgm:presLayoutVars>
          <dgm:bulletEnabled val="1"/>
        </dgm:presLayoutVars>
      </dgm:prSet>
      <dgm:spPr/>
    </dgm:pt>
    <dgm:pt modelId="{7B755ABC-C200-4DEC-A29C-E5E3BC365797}" type="pres">
      <dgm:prSet presAssocID="{C620C0C8-2750-463D-B13B-68CD4F3B5BAE}" presName="sibTrans" presStyleCnt="0"/>
      <dgm:spPr/>
    </dgm:pt>
    <dgm:pt modelId="{E21AD505-8745-4A63-A502-AEDB70B7159D}" type="pres">
      <dgm:prSet presAssocID="{0501F5E6-74CA-44B9-8FE6-38124EDA502A}" presName="textNode" presStyleLbl="node1" presStyleIdx="2" presStyleCnt="9">
        <dgm:presLayoutVars>
          <dgm:bulletEnabled val="1"/>
        </dgm:presLayoutVars>
      </dgm:prSet>
      <dgm:spPr/>
    </dgm:pt>
    <dgm:pt modelId="{4BD8B512-69F7-44E1-B1C7-EF1D3F038104}" type="pres">
      <dgm:prSet presAssocID="{52F7FD47-83B5-467F-B125-81E6FC7B5899}" presName="sibTrans" presStyleCnt="0"/>
      <dgm:spPr/>
    </dgm:pt>
    <dgm:pt modelId="{CCFC9A00-75D9-4566-85AD-4E1921E96DFE}" type="pres">
      <dgm:prSet presAssocID="{51738F4C-665E-4024-B608-2B0BDBD81FA3}" presName="textNode" presStyleLbl="node1" presStyleIdx="3" presStyleCnt="9">
        <dgm:presLayoutVars>
          <dgm:bulletEnabled val="1"/>
        </dgm:presLayoutVars>
      </dgm:prSet>
      <dgm:spPr/>
    </dgm:pt>
    <dgm:pt modelId="{AC343E0D-F4FC-4178-8A09-D31E5CD78208}" type="pres">
      <dgm:prSet presAssocID="{6D6ABDDD-415D-496C-A747-7B206C96D602}" presName="sibTrans" presStyleCnt="0"/>
      <dgm:spPr/>
    </dgm:pt>
    <dgm:pt modelId="{80E466BF-B974-415B-8BCF-FAD79D9BCB7E}" type="pres">
      <dgm:prSet presAssocID="{C9B67923-1993-4515-AB9C-64728A27C7CE}" presName="textNode" presStyleLbl="node1" presStyleIdx="4" presStyleCnt="9">
        <dgm:presLayoutVars>
          <dgm:bulletEnabled val="1"/>
        </dgm:presLayoutVars>
      </dgm:prSet>
      <dgm:spPr/>
    </dgm:pt>
    <dgm:pt modelId="{A34DE95D-DB4A-4B1F-AFA2-8E62ABEE1FAE}" type="pres">
      <dgm:prSet presAssocID="{F8BE4C12-2B98-4164-888C-3BBD1AC40A26}" presName="sibTrans" presStyleCnt="0"/>
      <dgm:spPr/>
    </dgm:pt>
    <dgm:pt modelId="{A9D0A971-D692-485C-A57A-87A757E4865A}" type="pres">
      <dgm:prSet presAssocID="{EA3ABF3E-00B4-44A4-A7CD-FC9676546794}" presName="textNode" presStyleLbl="node1" presStyleIdx="5" presStyleCnt="9">
        <dgm:presLayoutVars>
          <dgm:bulletEnabled val="1"/>
        </dgm:presLayoutVars>
      </dgm:prSet>
      <dgm:spPr/>
    </dgm:pt>
    <dgm:pt modelId="{785460C6-2A4E-4E9B-9DE8-1CAD8F95FC7E}" type="pres">
      <dgm:prSet presAssocID="{D3D77824-15B4-43D2-93ED-DCEA77A3C4E4}" presName="sibTrans" presStyleCnt="0"/>
      <dgm:spPr/>
    </dgm:pt>
    <dgm:pt modelId="{2F7195CF-C25E-4E72-A12D-CCF0133072D8}" type="pres">
      <dgm:prSet presAssocID="{196496DF-4233-4158-A2B9-65EF1D1FE8B0}" presName="textNode" presStyleLbl="node1" presStyleIdx="6" presStyleCnt="9">
        <dgm:presLayoutVars>
          <dgm:bulletEnabled val="1"/>
        </dgm:presLayoutVars>
      </dgm:prSet>
      <dgm:spPr/>
    </dgm:pt>
    <dgm:pt modelId="{98F42F97-0A21-4A55-BDC1-1756C392BC0E}" type="pres">
      <dgm:prSet presAssocID="{4F388AB2-73D4-4209-AEC9-9070FB920697}" presName="sibTrans" presStyleCnt="0"/>
      <dgm:spPr/>
    </dgm:pt>
    <dgm:pt modelId="{75C071EC-9509-4C52-8337-CCB28DB93344}" type="pres">
      <dgm:prSet presAssocID="{EFD3EDA5-B842-4C5C-B844-500E606B1A3E}" presName="textNode" presStyleLbl="node1" presStyleIdx="7" presStyleCnt="9">
        <dgm:presLayoutVars>
          <dgm:bulletEnabled val="1"/>
        </dgm:presLayoutVars>
      </dgm:prSet>
      <dgm:spPr/>
    </dgm:pt>
    <dgm:pt modelId="{7521776A-72DB-4653-A7EB-4EEC6C06D4C4}" type="pres">
      <dgm:prSet presAssocID="{0125E2AC-C774-4EBA-ACC9-E1AECE6820C1}" presName="sibTrans" presStyleCnt="0"/>
      <dgm:spPr/>
    </dgm:pt>
    <dgm:pt modelId="{625D6882-6F86-4DE3-AD3F-0689A6CACEB3}" type="pres">
      <dgm:prSet presAssocID="{77ECF783-FA8B-45A5-9913-C181C7188F09}" presName="textNode" presStyleLbl="node1" presStyleIdx="8" presStyleCnt="9">
        <dgm:presLayoutVars>
          <dgm:bulletEnabled val="1"/>
        </dgm:presLayoutVars>
      </dgm:prSet>
      <dgm:spPr/>
    </dgm:pt>
  </dgm:ptLst>
  <dgm:cxnLst>
    <dgm:cxn modelId="{693B6013-5423-439D-98DD-93E0BC46FA6A}" srcId="{B6DDF515-58A2-4BD4-94A1-8DB0A77998E0}" destId="{0501F5E6-74CA-44B9-8FE6-38124EDA502A}" srcOrd="2" destOrd="0" parTransId="{3BF6E80F-7B06-4872-ACE1-54F4A0AEBB07}" sibTransId="{52F7FD47-83B5-467F-B125-81E6FC7B5899}"/>
    <dgm:cxn modelId="{0F1EEC1D-DCA7-48CB-80BF-DC2D61783B30}" srcId="{B6DDF515-58A2-4BD4-94A1-8DB0A77998E0}" destId="{51738F4C-665E-4024-B608-2B0BDBD81FA3}" srcOrd="3" destOrd="0" parTransId="{D6A728F7-55B8-48DA-AE40-54FBF109E164}" sibTransId="{6D6ABDDD-415D-496C-A747-7B206C96D602}"/>
    <dgm:cxn modelId="{CCFAF822-56A2-49BC-9F13-0A5CEAEDA82B}" type="presOf" srcId="{EFD3EDA5-B842-4C5C-B844-500E606B1A3E}" destId="{75C071EC-9509-4C52-8337-CCB28DB93344}" srcOrd="0" destOrd="0" presId="urn:microsoft.com/office/officeart/2005/8/layout/hProcess9"/>
    <dgm:cxn modelId="{F9273445-7ED4-4F49-924B-5AAA1F1C96FF}" srcId="{B6DDF515-58A2-4BD4-94A1-8DB0A77998E0}" destId="{EFD3EDA5-B842-4C5C-B844-500E606B1A3E}" srcOrd="7" destOrd="0" parTransId="{A4FF09F7-3830-4C8F-B514-D882BCE2C6F6}" sibTransId="{0125E2AC-C774-4EBA-ACC9-E1AECE6820C1}"/>
    <dgm:cxn modelId="{98851B48-FEA9-4036-945C-9445E18BEAEF}" srcId="{B6DDF515-58A2-4BD4-94A1-8DB0A77998E0}" destId="{196496DF-4233-4158-A2B9-65EF1D1FE8B0}" srcOrd="6" destOrd="0" parTransId="{E4170AB0-FE72-49FE-B5A7-44CAA89EA9E8}" sibTransId="{4F388AB2-73D4-4209-AEC9-9070FB920697}"/>
    <dgm:cxn modelId="{A8A1D06C-7E1B-4335-BC5C-5EB617C68857}" type="presOf" srcId="{77ECF783-FA8B-45A5-9913-C181C7188F09}" destId="{625D6882-6F86-4DE3-AD3F-0689A6CACEB3}" srcOrd="0" destOrd="0" presId="urn:microsoft.com/office/officeart/2005/8/layout/hProcess9"/>
    <dgm:cxn modelId="{4E8DC64F-B45C-4959-ABF1-1F55C8FB373B}" srcId="{B6DDF515-58A2-4BD4-94A1-8DB0A77998E0}" destId="{EA3ABF3E-00B4-44A4-A7CD-FC9676546794}" srcOrd="5" destOrd="0" parTransId="{7B4F0A77-CB01-485C-8C44-CDBD610397BE}" sibTransId="{D3D77824-15B4-43D2-93ED-DCEA77A3C4E4}"/>
    <dgm:cxn modelId="{9BBA8782-6B15-4C2F-96C5-35E31EC1B8E3}" type="presOf" srcId="{AAF8C7F9-A087-411A-9987-900A533189BC}" destId="{4A3443A5-FF26-4E6D-B54A-3B1F4B0ED448}" srcOrd="0" destOrd="0" presId="urn:microsoft.com/office/officeart/2005/8/layout/hProcess9"/>
    <dgm:cxn modelId="{E944FE88-3251-4F75-8F01-905ADA779462}" srcId="{B6DDF515-58A2-4BD4-94A1-8DB0A77998E0}" destId="{C9B67923-1993-4515-AB9C-64728A27C7CE}" srcOrd="4" destOrd="0" parTransId="{C942A135-DA74-404D-858D-516E7D0FA9E2}" sibTransId="{F8BE4C12-2B98-4164-888C-3BBD1AC40A26}"/>
    <dgm:cxn modelId="{7B874F8A-FC95-4B07-B90E-C2BCD3D3595B}" srcId="{B6DDF515-58A2-4BD4-94A1-8DB0A77998E0}" destId="{AAF8C7F9-A087-411A-9987-900A533189BC}" srcOrd="1" destOrd="0" parTransId="{708D28C5-1EEF-4B84-81DD-BC2634CDDE0E}" sibTransId="{C620C0C8-2750-463D-B13B-68CD4F3B5BAE}"/>
    <dgm:cxn modelId="{8C5E829F-2BC2-46F7-8175-2AEE6E0E6454}" type="presOf" srcId="{0501F5E6-74CA-44B9-8FE6-38124EDA502A}" destId="{E21AD505-8745-4A63-A502-AEDB70B7159D}" srcOrd="0" destOrd="0" presId="urn:microsoft.com/office/officeart/2005/8/layout/hProcess9"/>
    <dgm:cxn modelId="{70FA2EA1-DD46-4E0A-8704-1B020B712C7B}" type="presOf" srcId="{51738F4C-665E-4024-B608-2B0BDBD81FA3}" destId="{CCFC9A00-75D9-4566-85AD-4E1921E96DFE}" srcOrd="0" destOrd="0" presId="urn:microsoft.com/office/officeart/2005/8/layout/hProcess9"/>
    <dgm:cxn modelId="{481C84AE-C6FD-4D1C-A701-951ADF0FD07F}" type="presOf" srcId="{7959C905-EC59-4AB2-B72B-A8F8DC6A4346}" destId="{CD1B28C3-873A-48EB-B236-CB4DBA82156D}" srcOrd="0" destOrd="0" presId="urn:microsoft.com/office/officeart/2005/8/layout/hProcess9"/>
    <dgm:cxn modelId="{9C8287AE-49F4-47C1-9834-27F96871AB4A}" srcId="{B6DDF515-58A2-4BD4-94A1-8DB0A77998E0}" destId="{77ECF783-FA8B-45A5-9913-C181C7188F09}" srcOrd="8" destOrd="0" parTransId="{71109872-3B6C-4BAB-901D-346B49E1407C}" sibTransId="{AECBA063-2575-477C-903D-29369D5B8922}"/>
    <dgm:cxn modelId="{CE1167B8-AEBF-4A4B-B8F5-B2C58426617F}" type="presOf" srcId="{EA3ABF3E-00B4-44A4-A7CD-FC9676546794}" destId="{A9D0A971-D692-485C-A57A-87A757E4865A}" srcOrd="0" destOrd="0" presId="urn:microsoft.com/office/officeart/2005/8/layout/hProcess9"/>
    <dgm:cxn modelId="{925B3FEB-3760-41CB-9B67-E6AB8E8222AF}" type="presOf" srcId="{C9B67923-1993-4515-AB9C-64728A27C7CE}" destId="{80E466BF-B974-415B-8BCF-FAD79D9BCB7E}" srcOrd="0" destOrd="0" presId="urn:microsoft.com/office/officeart/2005/8/layout/hProcess9"/>
    <dgm:cxn modelId="{E92B52F0-F4A0-4E60-A673-D845B7627BA3}" srcId="{B6DDF515-58A2-4BD4-94A1-8DB0A77998E0}" destId="{7959C905-EC59-4AB2-B72B-A8F8DC6A4346}" srcOrd="0" destOrd="0" parTransId="{945A88BE-FD0E-4E58-AAB4-1E0E49E8EBA1}" sibTransId="{BCA9AA59-58C8-4AC4-8D16-6B1BFF995CEF}"/>
    <dgm:cxn modelId="{FEE083FB-F2FD-4088-9289-7340C6E46A05}" type="presOf" srcId="{B6DDF515-58A2-4BD4-94A1-8DB0A77998E0}" destId="{939168A0-EC5C-482C-9441-AD19155E0EAE}" srcOrd="0" destOrd="0" presId="urn:microsoft.com/office/officeart/2005/8/layout/hProcess9"/>
    <dgm:cxn modelId="{FE445FFE-F9A3-4169-B5F0-CBC74C4520F4}" type="presOf" srcId="{196496DF-4233-4158-A2B9-65EF1D1FE8B0}" destId="{2F7195CF-C25E-4E72-A12D-CCF0133072D8}" srcOrd="0" destOrd="0" presId="urn:microsoft.com/office/officeart/2005/8/layout/hProcess9"/>
    <dgm:cxn modelId="{676FA5FE-5B0A-4408-A126-9FF350C5AC7B}" type="presParOf" srcId="{939168A0-EC5C-482C-9441-AD19155E0EAE}" destId="{DB7E0478-C85C-4E7B-AE5E-2C646DF1E7AC}" srcOrd="0" destOrd="0" presId="urn:microsoft.com/office/officeart/2005/8/layout/hProcess9"/>
    <dgm:cxn modelId="{15C39E87-162E-4FAA-A0FF-42BAF5539E56}" type="presParOf" srcId="{939168A0-EC5C-482C-9441-AD19155E0EAE}" destId="{1E94C00E-338F-4571-A3A7-08FD1514313B}" srcOrd="1" destOrd="0" presId="urn:microsoft.com/office/officeart/2005/8/layout/hProcess9"/>
    <dgm:cxn modelId="{D7B033C6-7142-4FAB-81BF-08FBB40028B1}" type="presParOf" srcId="{1E94C00E-338F-4571-A3A7-08FD1514313B}" destId="{CD1B28C3-873A-48EB-B236-CB4DBA82156D}" srcOrd="0" destOrd="0" presId="urn:microsoft.com/office/officeart/2005/8/layout/hProcess9"/>
    <dgm:cxn modelId="{CD0A84C0-4968-4053-BE24-EC3DE9A128BF}" type="presParOf" srcId="{1E94C00E-338F-4571-A3A7-08FD1514313B}" destId="{15C2967F-11C0-4BC1-AC19-F30F12B4EF18}" srcOrd="1" destOrd="0" presId="urn:microsoft.com/office/officeart/2005/8/layout/hProcess9"/>
    <dgm:cxn modelId="{8BD585F8-C140-41FA-90CB-706F84F40A7D}" type="presParOf" srcId="{1E94C00E-338F-4571-A3A7-08FD1514313B}" destId="{4A3443A5-FF26-4E6D-B54A-3B1F4B0ED448}" srcOrd="2" destOrd="0" presId="urn:microsoft.com/office/officeart/2005/8/layout/hProcess9"/>
    <dgm:cxn modelId="{318376F9-4C20-4035-BBEC-066B6DD68BE6}" type="presParOf" srcId="{1E94C00E-338F-4571-A3A7-08FD1514313B}" destId="{7B755ABC-C200-4DEC-A29C-E5E3BC365797}" srcOrd="3" destOrd="0" presId="urn:microsoft.com/office/officeart/2005/8/layout/hProcess9"/>
    <dgm:cxn modelId="{77ECAA8E-9E47-4B59-952B-D9830B717DCF}" type="presParOf" srcId="{1E94C00E-338F-4571-A3A7-08FD1514313B}" destId="{E21AD505-8745-4A63-A502-AEDB70B7159D}" srcOrd="4" destOrd="0" presId="urn:microsoft.com/office/officeart/2005/8/layout/hProcess9"/>
    <dgm:cxn modelId="{93C493E3-0068-4BC2-9E89-6A5E7F31D6A7}" type="presParOf" srcId="{1E94C00E-338F-4571-A3A7-08FD1514313B}" destId="{4BD8B512-69F7-44E1-B1C7-EF1D3F038104}" srcOrd="5" destOrd="0" presId="urn:microsoft.com/office/officeart/2005/8/layout/hProcess9"/>
    <dgm:cxn modelId="{E029A68F-1C04-49C6-8302-1FE49825DAA3}" type="presParOf" srcId="{1E94C00E-338F-4571-A3A7-08FD1514313B}" destId="{CCFC9A00-75D9-4566-85AD-4E1921E96DFE}" srcOrd="6" destOrd="0" presId="urn:microsoft.com/office/officeart/2005/8/layout/hProcess9"/>
    <dgm:cxn modelId="{DFAFB31E-1EC7-48AC-86A2-42372C5D2EC6}" type="presParOf" srcId="{1E94C00E-338F-4571-A3A7-08FD1514313B}" destId="{AC343E0D-F4FC-4178-8A09-D31E5CD78208}" srcOrd="7" destOrd="0" presId="urn:microsoft.com/office/officeart/2005/8/layout/hProcess9"/>
    <dgm:cxn modelId="{7B0E00BA-6E7E-436D-810D-B77EA68720EB}" type="presParOf" srcId="{1E94C00E-338F-4571-A3A7-08FD1514313B}" destId="{80E466BF-B974-415B-8BCF-FAD79D9BCB7E}" srcOrd="8" destOrd="0" presId="urn:microsoft.com/office/officeart/2005/8/layout/hProcess9"/>
    <dgm:cxn modelId="{F3CFDBA4-164B-4337-82FE-19822D1C49F1}" type="presParOf" srcId="{1E94C00E-338F-4571-A3A7-08FD1514313B}" destId="{A34DE95D-DB4A-4B1F-AFA2-8E62ABEE1FAE}" srcOrd="9" destOrd="0" presId="urn:microsoft.com/office/officeart/2005/8/layout/hProcess9"/>
    <dgm:cxn modelId="{EBA6CB74-C93A-4357-BC93-48A031866658}" type="presParOf" srcId="{1E94C00E-338F-4571-A3A7-08FD1514313B}" destId="{A9D0A971-D692-485C-A57A-87A757E4865A}" srcOrd="10" destOrd="0" presId="urn:microsoft.com/office/officeart/2005/8/layout/hProcess9"/>
    <dgm:cxn modelId="{C569C9D8-181B-4B58-94EE-B07F17CDB1FE}" type="presParOf" srcId="{1E94C00E-338F-4571-A3A7-08FD1514313B}" destId="{785460C6-2A4E-4E9B-9DE8-1CAD8F95FC7E}" srcOrd="11" destOrd="0" presId="urn:microsoft.com/office/officeart/2005/8/layout/hProcess9"/>
    <dgm:cxn modelId="{CB074CA0-E706-43DD-B689-EF5D5F338E1F}" type="presParOf" srcId="{1E94C00E-338F-4571-A3A7-08FD1514313B}" destId="{2F7195CF-C25E-4E72-A12D-CCF0133072D8}" srcOrd="12" destOrd="0" presId="urn:microsoft.com/office/officeart/2005/8/layout/hProcess9"/>
    <dgm:cxn modelId="{6E1A1228-EB8F-4F03-ACE5-E3E9751FD4E1}" type="presParOf" srcId="{1E94C00E-338F-4571-A3A7-08FD1514313B}" destId="{98F42F97-0A21-4A55-BDC1-1756C392BC0E}" srcOrd="13" destOrd="0" presId="urn:microsoft.com/office/officeart/2005/8/layout/hProcess9"/>
    <dgm:cxn modelId="{9F3AAB2B-E22E-4074-9E23-8865152EE492}" type="presParOf" srcId="{1E94C00E-338F-4571-A3A7-08FD1514313B}" destId="{75C071EC-9509-4C52-8337-CCB28DB93344}" srcOrd="14" destOrd="0" presId="urn:microsoft.com/office/officeart/2005/8/layout/hProcess9"/>
    <dgm:cxn modelId="{F47C0803-EAC2-41D0-A0F4-A98880785897}" type="presParOf" srcId="{1E94C00E-338F-4571-A3A7-08FD1514313B}" destId="{7521776A-72DB-4653-A7EB-4EEC6C06D4C4}" srcOrd="15" destOrd="0" presId="urn:microsoft.com/office/officeart/2005/8/layout/hProcess9"/>
    <dgm:cxn modelId="{2CDD615E-A59D-49B4-AF1B-1D942ED4D7A2}" type="presParOf" srcId="{1E94C00E-338F-4571-A3A7-08FD1514313B}" destId="{625D6882-6F86-4DE3-AD3F-0689A6CACEB3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810C202-1841-48D0-8E1A-ED07E9EAA267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2DD4706C-4671-4DE9-A0FD-2D72E9F0BD47}">
      <dgm:prSet phldrT="[Text]"/>
      <dgm:spPr/>
      <dgm:t>
        <a:bodyPr/>
        <a:lstStyle/>
        <a:p>
          <a:r>
            <a:rPr lang="hu-HU" dirty="0"/>
            <a:t>Judging</a:t>
          </a:r>
        </a:p>
      </dgm:t>
    </dgm:pt>
    <dgm:pt modelId="{EED0652F-A0B8-4181-B1C7-9EE517935AF5}" type="parTrans" cxnId="{01541868-564A-4138-B6F1-647F1452F057}">
      <dgm:prSet/>
      <dgm:spPr/>
      <dgm:t>
        <a:bodyPr/>
        <a:lstStyle/>
        <a:p>
          <a:endParaRPr lang="hu-HU"/>
        </a:p>
      </dgm:t>
    </dgm:pt>
    <dgm:pt modelId="{806568EF-61F1-4D32-AFFB-39DCC06E8DC5}" type="sibTrans" cxnId="{01541868-564A-4138-B6F1-647F1452F057}">
      <dgm:prSet/>
      <dgm:spPr/>
      <dgm:t>
        <a:bodyPr/>
        <a:lstStyle/>
        <a:p>
          <a:endParaRPr lang="hu-HU"/>
        </a:p>
      </dgm:t>
    </dgm:pt>
    <dgm:pt modelId="{D6787923-9D50-4BCA-8F28-286E01CA987E}">
      <dgm:prSet phldrT="[Text]"/>
      <dgm:spPr/>
      <dgm:t>
        <a:bodyPr/>
        <a:lstStyle/>
        <a:p>
          <a:r>
            <a:rPr lang="hu-HU" dirty="0"/>
            <a:t>Speaking</a:t>
          </a:r>
        </a:p>
      </dgm:t>
    </dgm:pt>
    <dgm:pt modelId="{6C70A9C9-1153-4971-949B-116560253780}" type="parTrans" cxnId="{2D00BF82-DAF5-47EF-A74D-A4B489F9F427}">
      <dgm:prSet/>
      <dgm:spPr/>
      <dgm:t>
        <a:bodyPr/>
        <a:lstStyle/>
        <a:p>
          <a:endParaRPr lang="hu-HU"/>
        </a:p>
      </dgm:t>
    </dgm:pt>
    <dgm:pt modelId="{C0D78AE6-C8EB-47C4-8757-98A8DEA242FF}" type="sibTrans" cxnId="{2D00BF82-DAF5-47EF-A74D-A4B489F9F427}">
      <dgm:prSet/>
      <dgm:spPr/>
      <dgm:t>
        <a:bodyPr/>
        <a:lstStyle/>
        <a:p>
          <a:endParaRPr lang="hu-HU"/>
        </a:p>
      </dgm:t>
    </dgm:pt>
    <dgm:pt modelId="{6E19DEF6-58B4-4496-A2D4-7A5AA01FFFC0}">
      <dgm:prSet phldrT="[Text]"/>
      <dgm:spPr/>
      <dgm:t>
        <a:bodyPr/>
        <a:lstStyle/>
        <a:p>
          <a:r>
            <a:rPr lang="hu-HU" dirty="0"/>
            <a:t>The experts should be judges</a:t>
          </a:r>
        </a:p>
      </dgm:t>
    </dgm:pt>
    <dgm:pt modelId="{40BA9449-3B51-4AA1-BF54-0CB0FA9DE7E2}" type="parTrans" cxnId="{C524ADB6-514A-475A-96E9-DAA544B2ABE9}">
      <dgm:prSet/>
      <dgm:spPr/>
      <dgm:t>
        <a:bodyPr/>
        <a:lstStyle/>
        <a:p>
          <a:endParaRPr lang="hu-HU"/>
        </a:p>
      </dgm:t>
    </dgm:pt>
    <dgm:pt modelId="{16046128-E847-4338-82F1-1C93E3330697}" type="sibTrans" cxnId="{C524ADB6-514A-475A-96E9-DAA544B2ABE9}">
      <dgm:prSet/>
      <dgm:spPr/>
      <dgm:t>
        <a:bodyPr/>
        <a:lstStyle/>
        <a:p>
          <a:endParaRPr lang="hu-HU"/>
        </a:p>
      </dgm:t>
    </dgm:pt>
    <dgm:pt modelId="{68E223AC-13A7-4DFA-A4E7-ADEA2B837FEE}">
      <dgm:prSet phldrT="[Text]"/>
      <dgm:spPr/>
      <dgm:t>
        <a:bodyPr/>
        <a:lstStyle/>
        <a:p>
          <a:r>
            <a:rPr lang="hu-HU" dirty="0"/>
            <a:t>You</a:t>
          </a:r>
          <a:r>
            <a:rPr lang="hu-HU" baseline="0" dirty="0"/>
            <a:t> want to convince people, not to judge them</a:t>
          </a:r>
          <a:endParaRPr lang="hu-HU" dirty="0"/>
        </a:p>
      </dgm:t>
    </dgm:pt>
    <dgm:pt modelId="{C7605F1E-69B7-49F8-A38B-C7346F2E2C4F}" type="parTrans" cxnId="{6BBB40E8-C164-4866-A8CD-41FC28EE10E0}">
      <dgm:prSet/>
      <dgm:spPr/>
      <dgm:t>
        <a:bodyPr/>
        <a:lstStyle/>
        <a:p>
          <a:endParaRPr lang="hu-HU"/>
        </a:p>
      </dgm:t>
    </dgm:pt>
    <dgm:pt modelId="{229C049F-001C-4855-A353-5B8F917C0D10}" type="sibTrans" cxnId="{6BBB40E8-C164-4866-A8CD-41FC28EE10E0}">
      <dgm:prSet/>
      <dgm:spPr/>
      <dgm:t>
        <a:bodyPr/>
        <a:lstStyle/>
        <a:p>
          <a:endParaRPr lang="hu-HU"/>
        </a:p>
      </dgm:t>
    </dgm:pt>
    <dgm:pt modelId="{53118038-E158-403D-A1D9-8FC79523F278}">
      <dgm:prSet phldrT="[Text]"/>
      <dgm:spPr/>
      <dgm:t>
        <a:bodyPr/>
        <a:lstStyle/>
        <a:p>
          <a:r>
            <a:rPr lang="hu-HU" dirty="0"/>
            <a:t>Speaking is a more active role</a:t>
          </a:r>
        </a:p>
      </dgm:t>
    </dgm:pt>
    <dgm:pt modelId="{39FDE9EF-984D-48DF-8C81-72E679049C96}" type="sibTrans" cxnId="{867987BF-2CF3-4675-B1DF-BF7839D60A5D}">
      <dgm:prSet/>
      <dgm:spPr/>
      <dgm:t>
        <a:bodyPr/>
        <a:lstStyle/>
        <a:p>
          <a:endParaRPr lang="hu-HU"/>
        </a:p>
      </dgm:t>
    </dgm:pt>
    <dgm:pt modelId="{C1B775C7-40FB-4863-B621-063FF957DC15}" type="parTrans" cxnId="{867987BF-2CF3-4675-B1DF-BF7839D60A5D}">
      <dgm:prSet/>
      <dgm:spPr/>
      <dgm:t>
        <a:bodyPr/>
        <a:lstStyle/>
        <a:p>
          <a:endParaRPr lang="hu-HU"/>
        </a:p>
      </dgm:t>
    </dgm:pt>
    <dgm:pt modelId="{BCAADDE1-8F05-4ABE-82CA-930940FB0603}" type="pres">
      <dgm:prSet presAssocID="{C810C202-1841-48D0-8E1A-ED07E9EAA267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4FF88192-B207-4F27-BE05-8AC6C53118D3}" type="pres">
      <dgm:prSet presAssocID="{C810C202-1841-48D0-8E1A-ED07E9EAA267}" presName="dummyMaxCanvas" presStyleCnt="0"/>
      <dgm:spPr/>
    </dgm:pt>
    <dgm:pt modelId="{1358AAE8-E63C-4A56-A9C7-BF9D38D06863}" type="pres">
      <dgm:prSet presAssocID="{C810C202-1841-48D0-8E1A-ED07E9EAA267}" presName="parentComposite" presStyleCnt="0"/>
      <dgm:spPr/>
    </dgm:pt>
    <dgm:pt modelId="{EC814DB3-68BB-4C77-96B0-C8B7D0759A1A}" type="pres">
      <dgm:prSet presAssocID="{C810C202-1841-48D0-8E1A-ED07E9EAA267}" presName="parent1" presStyleLbl="alignAccFollowNode1" presStyleIdx="0" presStyleCnt="4">
        <dgm:presLayoutVars>
          <dgm:chMax val="4"/>
        </dgm:presLayoutVars>
      </dgm:prSet>
      <dgm:spPr/>
    </dgm:pt>
    <dgm:pt modelId="{F73957DB-6D4C-483C-9E30-90372FC05A57}" type="pres">
      <dgm:prSet presAssocID="{C810C202-1841-48D0-8E1A-ED07E9EAA267}" presName="parent2" presStyleLbl="alignAccFollowNode1" presStyleIdx="1" presStyleCnt="4">
        <dgm:presLayoutVars>
          <dgm:chMax val="4"/>
        </dgm:presLayoutVars>
      </dgm:prSet>
      <dgm:spPr/>
    </dgm:pt>
    <dgm:pt modelId="{351B36FD-39BF-4380-B163-4116ADBD5874}" type="pres">
      <dgm:prSet presAssocID="{C810C202-1841-48D0-8E1A-ED07E9EAA267}" presName="childrenComposite" presStyleCnt="0"/>
      <dgm:spPr/>
    </dgm:pt>
    <dgm:pt modelId="{89CB3D04-CB5B-4FB0-BE3D-26CE7DA442D1}" type="pres">
      <dgm:prSet presAssocID="{C810C202-1841-48D0-8E1A-ED07E9EAA267}" presName="dummyMaxCanvas_ChildArea" presStyleCnt="0"/>
      <dgm:spPr/>
    </dgm:pt>
    <dgm:pt modelId="{8AEBAA35-E91D-4262-B116-3E1917CC1912}" type="pres">
      <dgm:prSet presAssocID="{C810C202-1841-48D0-8E1A-ED07E9EAA267}" presName="fulcrum" presStyleLbl="alignAccFollowNode1" presStyleIdx="2" presStyleCnt="4"/>
      <dgm:spPr/>
    </dgm:pt>
    <dgm:pt modelId="{A8758D5D-3694-4FFB-8847-5DC63F8D0511}" type="pres">
      <dgm:prSet presAssocID="{C810C202-1841-48D0-8E1A-ED07E9EAA267}" presName="balance_03" presStyleLbl="alignAccFollowNode1" presStyleIdx="3" presStyleCnt="4">
        <dgm:presLayoutVars>
          <dgm:bulletEnabled val="1"/>
        </dgm:presLayoutVars>
      </dgm:prSet>
      <dgm:spPr/>
    </dgm:pt>
    <dgm:pt modelId="{58E94178-9943-4FA2-A0C4-BD40877BE76C}" type="pres">
      <dgm:prSet presAssocID="{C810C202-1841-48D0-8E1A-ED07E9EAA267}" presName="right_03_1" presStyleLbl="node1" presStyleIdx="0" presStyleCnt="3">
        <dgm:presLayoutVars>
          <dgm:bulletEnabled val="1"/>
        </dgm:presLayoutVars>
      </dgm:prSet>
      <dgm:spPr/>
    </dgm:pt>
    <dgm:pt modelId="{1D5A48D0-8727-4332-90F0-1251E6E05965}" type="pres">
      <dgm:prSet presAssocID="{C810C202-1841-48D0-8E1A-ED07E9EAA267}" presName="right_03_2" presStyleLbl="node1" presStyleIdx="1" presStyleCnt="3">
        <dgm:presLayoutVars>
          <dgm:bulletEnabled val="1"/>
        </dgm:presLayoutVars>
      </dgm:prSet>
      <dgm:spPr/>
    </dgm:pt>
    <dgm:pt modelId="{042ED80C-2704-41BC-AE6B-FF715D840C10}" type="pres">
      <dgm:prSet presAssocID="{C810C202-1841-48D0-8E1A-ED07E9EAA267}" presName="right_03_3" presStyleLbl="node1" presStyleIdx="2" presStyleCnt="3">
        <dgm:presLayoutVars>
          <dgm:bulletEnabled val="1"/>
        </dgm:presLayoutVars>
      </dgm:prSet>
      <dgm:spPr/>
    </dgm:pt>
  </dgm:ptLst>
  <dgm:cxnLst>
    <dgm:cxn modelId="{5850A611-850D-4C78-BCC4-BF316AF9FBE3}" type="presOf" srcId="{53118038-E158-403D-A1D9-8FC79523F278}" destId="{042ED80C-2704-41BC-AE6B-FF715D840C10}" srcOrd="0" destOrd="0" presId="urn:microsoft.com/office/officeart/2005/8/layout/balance1"/>
    <dgm:cxn modelId="{01541868-564A-4138-B6F1-647F1452F057}" srcId="{C810C202-1841-48D0-8E1A-ED07E9EAA267}" destId="{2DD4706C-4671-4DE9-A0FD-2D72E9F0BD47}" srcOrd="0" destOrd="0" parTransId="{EED0652F-A0B8-4181-B1C7-9EE517935AF5}" sibTransId="{806568EF-61F1-4D32-AFFB-39DCC06E8DC5}"/>
    <dgm:cxn modelId="{2B0C116A-AF67-4104-86ED-894FE2C7AC3C}" type="presOf" srcId="{C810C202-1841-48D0-8E1A-ED07E9EAA267}" destId="{BCAADDE1-8F05-4ABE-82CA-930940FB0603}" srcOrd="0" destOrd="0" presId="urn:microsoft.com/office/officeart/2005/8/layout/balance1"/>
    <dgm:cxn modelId="{2D00BF82-DAF5-47EF-A74D-A4B489F9F427}" srcId="{C810C202-1841-48D0-8E1A-ED07E9EAA267}" destId="{D6787923-9D50-4BCA-8F28-286E01CA987E}" srcOrd="1" destOrd="0" parTransId="{6C70A9C9-1153-4971-949B-116560253780}" sibTransId="{C0D78AE6-C8EB-47C4-8757-98A8DEA242FF}"/>
    <dgm:cxn modelId="{5689B786-1C68-4932-BB5C-1F21D346E951}" type="presOf" srcId="{68E223AC-13A7-4DFA-A4E7-ADEA2B837FEE}" destId="{1D5A48D0-8727-4332-90F0-1251E6E05965}" srcOrd="0" destOrd="0" presId="urn:microsoft.com/office/officeart/2005/8/layout/balance1"/>
    <dgm:cxn modelId="{E625C192-B654-406F-A24A-28762494C1D0}" type="presOf" srcId="{D6787923-9D50-4BCA-8F28-286E01CA987E}" destId="{F73957DB-6D4C-483C-9E30-90372FC05A57}" srcOrd="0" destOrd="0" presId="urn:microsoft.com/office/officeart/2005/8/layout/balance1"/>
    <dgm:cxn modelId="{29DFDBAA-F859-47B1-B892-6BC5CD52A6E5}" type="presOf" srcId="{6E19DEF6-58B4-4496-A2D4-7A5AA01FFFC0}" destId="{58E94178-9943-4FA2-A0C4-BD40877BE76C}" srcOrd="0" destOrd="0" presId="urn:microsoft.com/office/officeart/2005/8/layout/balance1"/>
    <dgm:cxn modelId="{C524ADB6-514A-475A-96E9-DAA544B2ABE9}" srcId="{D6787923-9D50-4BCA-8F28-286E01CA987E}" destId="{6E19DEF6-58B4-4496-A2D4-7A5AA01FFFC0}" srcOrd="0" destOrd="0" parTransId="{40BA9449-3B51-4AA1-BF54-0CB0FA9DE7E2}" sibTransId="{16046128-E847-4338-82F1-1C93E3330697}"/>
    <dgm:cxn modelId="{867987BF-2CF3-4675-B1DF-BF7839D60A5D}" srcId="{D6787923-9D50-4BCA-8F28-286E01CA987E}" destId="{53118038-E158-403D-A1D9-8FC79523F278}" srcOrd="2" destOrd="0" parTransId="{C1B775C7-40FB-4863-B621-063FF957DC15}" sibTransId="{39FDE9EF-984D-48DF-8C81-72E679049C96}"/>
    <dgm:cxn modelId="{1D1D89E4-42DC-43FD-9AE5-670BA4002EFF}" type="presOf" srcId="{2DD4706C-4671-4DE9-A0FD-2D72E9F0BD47}" destId="{EC814DB3-68BB-4C77-96B0-C8B7D0759A1A}" srcOrd="0" destOrd="0" presId="urn:microsoft.com/office/officeart/2005/8/layout/balance1"/>
    <dgm:cxn modelId="{6BBB40E8-C164-4866-A8CD-41FC28EE10E0}" srcId="{D6787923-9D50-4BCA-8F28-286E01CA987E}" destId="{68E223AC-13A7-4DFA-A4E7-ADEA2B837FEE}" srcOrd="1" destOrd="0" parTransId="{C7605F1E-69B7-49F8-A38B-C7346F2E2C4F}" sibTransId="{229C049F-001C-4855-A353-5B8F917C0D10}"/>
    <dgm:cxn modelId="{A00E76C1-5605-427D-B404-E425A4711547}" type="presParOf" srcId="{BCAADDE1-8F05-4ABE-82CA-930940FB0603}" destId="{4FF88192-B207-4F27-BE05-8AC6C53118D3}" srcOrd="0" destOrd="0" presId="urn:microsoft.com/office/officeart/2005/8/layout/balance1"/>
    <dgm:cxn modelId="{262F797E-F72C-481B-81ED-3B5D0E8EAF5B}" type="presParOf" srcId="{BCAADDE1-8F05-4ABE-82CA-930940FB0603}" destId="{1358AAE8-E63C-4A56-A9C7-BF9D38D06863}" srcOrd="1" destOrd="0" presId="urn:microsoft.com/office/officeart/2005/8/layout/balance1"/>
    <dgm:cxn modelId="{D018B41F-4805-47E8-A383-6B1826A30251}" type="presParOf" srcId="{1358AAE8-E63C-4A56-A9C7-BF9D38D06863}" destId="{EC814DB3-68BB-4C77-96B0-C8B7D0759A1A}" srcOrd="0" destOrd="0" presId="urn:microsoft.com/office/officeart/2005/8/layout/balance1"/>
    <dgm:cxn modelId="{A9A6CFA7-C6ED-4C7C-B49F-28A3653F06A8}" type="presParOf" srcId="{1358AAE8-E63C-4A56-A9C7-BF9D38D06863}" destId="{F73957DB-6D4C-483C-9E30-90372FC05A57}" srcOrd="1" destOrd="0" presId="urn:microsoft.com/office/officeart/2005/8/layout/balance1"/>
    <dgm:cxn modelId="{AC674EB0-87A0-4D7A-8D40-49480CD5661C}" type="presParOf" srcId="{BCAADDE1-8F05-4ABE-82CA-930940FB0603}" destId="{351B36FD-39BF-4380-B163-4116ADBD5874}" srcOrd="2" destOrd="0" presId="urn:microsoft.com/office/officeart/2005/8/layout/balance1"/>
    <dgm:cxn modelId="{0B3A4FF5-333E-4E03-8E85-8E5DB398A057}" type="presParOf" srcId="{351B36FD-39BF-4380-B163-4116ADBD5874}" destId="{89CB3D04-CB5B-4FB0-BE3D-26CE7DA442D1}" srcOrd="0" destOrd="0" presId="urn:microsoft.com/office/officeart/2005/8/layout/balance1"/>
    <dgm:cxn modelId="{D05F1AF2-E85E-4EA4-BFF4-31DFF4D52A06}" type="presParOf" srcId="{351B36FD-39BF-4380-B163-4116ADBD5874}" destId="{8AEBAA35-E91D-4262-B116-3E1917CC1912}" srcOrd="1" destOrd="0" presId="urn:microsoft.com/office/officeart/2005/8/layout/balance1"/>
    <dgm:cxn modelId="{2FD26B74-A88E-485F-831F-95AD132C3542}" type="presParOf" srcId="{351B36FD-39BF-4380-B163-4116ADBD5874}" destId="{A8758D5D-3694-4FFB-8847-5DC63F8D0511}" srcOrd="2" destOrd="0" presId="urn:microsoft.com/office/officeart/2005/8/layout/balance1"/>
    <dgm:cxn modelId="{C0F53289-33FD-470A-B032-E4DB50F78685}" type="presParOf" srcId="{351B36FD-39BF-4380-B163-4116ADBD5874}" destId="{58E94178-9943-4FA2-A0C4-BD40877BE76C}" srcOrd="3" destOrd="0" presId="urn:microsoft.com/office/officeart/2005/8/layout/balance1"/>
    <dgm:cxn modelId="{1FFF66A4-1938-409E-AB23-9EC52A207AE2}" type="presParOf" srcId="{351B36FD-39BF-4380-B163-4116ADBD5874}" destId="{1D5A48D0-8727-4332-90F0-1251E6E05965}" srcOrd="4" destOrd="0" presId="urn:microsoft.com/office/officeart/2005/8/layout/balance1"/>
    <dgm:cxn modelId="{13EDC864-D8B4-40A1-B6F2-4969D75EF5AC}" type="presParOf" srcId="{351B36FD-39BF-4380-B163-4116ADBD5874}" destId="{042ED80C-2704-41BC-AE6B-FF715D840C10}" srcOrd="5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810C202-1841-48D0-8E1A-ED07E9EAA267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2DD4706C-4671-4DE9-A0FD-2D72E9F0BD47}">
      <dgm:prSet phldrT="[Text]"/>
      <dgm:spPr/>
      <dgm:t>
        <a:bodyPr/>
        <a:lstStyle/>
        <a:p>
          <a:r>
            <a:rPr lang="hu-HU" dirty="0"/>
            <a:t>Judging</a:t>
          </a:r>
        </a:p>
      </dgm:t>
    </dgm:pt>
    <dgm:pt modelId="{EED0652F-A0B8-4181-B1C7-9EE517935AF5}" type="parTrans" cxnId="{01541868-564A-4138-B6F1-647F1452F057}">
      <dgm:prSet/>
      <dgm:spPr/>
      <dgm:t>
        <a:bodyPr/>
        <a:lstStyle/>
        <a:p>
          <a:endParaRPr lang="hu-HU"/>
        </a:p>
      </dgm:t>
    </dgm:pt>
    <dgm:pt modelId="{806568EF-61F1-4D32-AFFB-39DCC06E8DC5}" type="sibTrans" cxnId="{01541868-564A-4138-B6F1-647F1452F057}">
      <dgm:prSet/>
      <dgm:spPr/>
      <dgm:t>
        <a:bodyPr/>
        <a:lstStyle/>
        <a:p>
          <a:endParaRPr lang="hu-HU"/>
        </a:p>
      </dgm:t>
    </dgm:pt>
    <dgm:pt modelId="{D6787923-9D50-4BCA-8F28-286E01CA987E}">
      <dgm:prSet phldrT="[Text]"/>
      <dgm:spPr/>
      <dgm:t>
        <a:bodyPr/>
        <a:lstStyle/>
        <a:p>
          <a:r>
            <a:rPr lang="hu-HU" dirty="0"/>
            <a:t>Speaking</a:t>
          </a:r>
        </a:p>
      </dgm:t>
    </dgm:pt>
    <dgm:pt modelId="{6C70A9C9-1153-4971-949B-116560253780}" type="parTrans" cxnId="{2D00BF82-DAF5-47EF-A74D-A4B489F9F427}">
      <dgm:prSet/>
      <dgm:spPr/>
      <dgm:t>
        <a:bodyPr/>
        <a:lstStyle/>
        <a:p>
          <a:endParaRPr lang="hu-HU"/>
        </a:p>
      </dgm:t>
    </dgm:pt>
    <dgm:pt modelId="{C0D78AE6-C8EB-47C4-8757-98A8DEA242FF}" type="sibTrans" cxnId="{2D00BF82-DAF5-47EF-A74D-A4B489F9F427}">
      <dgm:prSet/>
      <dgm:spPr/>
      <dgm:t>
        <a:bodyPr/>
        <a:lstStyle/>
        <a:p>
          <a:endParaRPr lang="hu-HU"/>
        </a:p>
      </dgm:t>
    </dgm:pt>
    <dgm:pt modelId="{6E19DEF6-58B4-4496-A2D4-7A5AA01FFFC0}">
      <dgm:prSet phldrT="[Text]"/>
      <dgm:spPr/>
      <dgm:t>
        <a:bodyPr/>
        <a:lstStyle/>
        <a:p>
          <a:r>
            <a:rPr lang="hu-HU" dirty="0"/>
            <a:t>The experts should be judges</a:t>
          </a:r>
        </a:p>
      </dgm:t>
    </dgm:pt>
    <dgm:pt modelId="{40BA9449-3B51-4AA1-BF54-0CB0FA9DE7E2}" type="parTrans" cxnId="{C524ADB6-514A-475A-96E9-DAA544B2ABE9}">
      <dgm:prSet/>
      <dgm:spPr/>
      <dgm:t>
        <a:bodyPr/>
        <a:lstStyle/>
        <a:p>
          <a:endParaRPr lang="hu-HU"/>
        </a:p>
      </dgm:t>
    </dgm:pt>
    <dgm:pt modelId="{16046128-E847-4338-82F1-1C93E3330697}" type="sibTrans" cxnId="{C524ADB6-514A-475A-96E9-DAA544B2ABE9}">
      <dgm:prSet/>
      <dgm:spPr/>
      <dgm:t>
        <a:bodyPr/>
        <a:lstStyle/>
        <a:p>
          <a:endParaRPr lang="hu-HU"/>
        </a:p>
      </dgm:t>
    </dgm:pt>
    <dgm:pt modelId="{68E223AC-13A7-4DFA-A4E7-ADEA2B837FEE}">
      <dgm:prSet phldrT="[Text]"/>
      <dgm:spPr/>
      <dgm:t>
        <a:bodyPr/>
        <a:lstStyle/>
        <a:p>
          <a:r>
            <a:rPr lang="hu-HU" dirty="0"/>
            <a:t>You</a:t>
          </a:r>
          <a:r>
            <a:rPr lang="hu-HU" baseline="0" dirty="0"/>
            <a:t> want to convince people, not to judge them</a:t>
          </a:r>
          <a:endParaRPr lang="hu-HU" dirty="0"/>
        </a:p>
      </dgm:t>
    </dgm:pt>
    <dgm:pt modelId="{C7605F1E-69B7-49F8-A38B-C7346F2E2C4F}" type="parTrans" cxnId="{6BBB40E8-C164-4866-A8CD-41FC28EE10E0}">
      <dgm:prSet/>
      <dgm:spPr/>
      <dgm:t>
        <a:bodyPr/>
        <a:lstStyle/>
        <a:p>
          <a:endParaRPr lang="hu-HU"/>
        </a:p>
      </dgm:t>
    </dgm:pt>
    <dgm:pt modelId="{229C049F-001C-4855-A353-5B8F917C0D10}" type="sibTrans" cxnId="{6BBB40E8-C164-4866-A8CD-41FC28EE10E0}">
      <dgm:prSet/>
      <dgm:spPr/>
      <dgm:t>
        <a:bodyPr/>
        <a:lstStyle/>
        <a:p>
          <a:endParaRPr lang="hu-HU"/>
        </a:p>
      </dgm:t>
    </dgm:pt>
    <dgm:pt modelId="{53118038-E158-403D-A1D9-8FC79523F278}">
      <dgm:prSet phldrT="[Text]"/>
      <dgm:spPr/>
      <dgm:t>
        <a:bodyPr/>
        <a:lstStyle/>
        <a:p>
          <a:r>
            <a:rPr lang="hu-HU" dirty="0"/>
            <a:t>Speaking is a more active role</a:t>
          </a:r>
        </a:p>
      </dgm:t>
    </dgm:pt>
    <dgm:pt modelId="{39FDE9EF-984D-48DF-8C81-72E679049C96}" type="sibTrans" cxnId="{867987BF-2CF3-4675-B1DF-BF7839D60A5D}">
      <dgm:prSet/>
      <dgm:spPr/>
      <dgm:t>
        <a:bodyPr/>
        <a:lstStyle/>
        <a:p>
          <a:endParaRPr lang="hu-HU"/>
        </a:p>
      </dgm:t>
    </dgm:pt>
    <dgm:pt modelId="{C1B775C7-40FB-4863-B621-063FF957DC15}" type="parTrans" cxnId="{867987BF-2CF3-4675-B1DF-BF7839D60A5D}">
      <dgm:prSet/>
      <dgm:spPr/>
      <dgm:t>
        <a:bodyPr/>
        <a:lstStyle/>
        <a:p>
          <a:endParaRPr lang="hu-HU"/>
        </a:p>
      </dgm:t>
    </dgm:pt>
    <dgm:pt modelId="{C0E14422-5A59-4B3D-9899-48943BF927C8}">
      <dgm:prSet phldrT="[Text]"/>
      <dgm:spPr/>
      <dgm:t>
        <a:bodyPr/>
        <a:lstStyle/>
        <a:p>
          <a:r>
            <a:rPr lang="hu-HU" dirty="0"/>
            <a:t>Access to and discussion with very strong debaters / judges</a:t>
          </a:r>
        </a:p>
      </dgm:t>
    </dgm:pt>
    <dgm:pt modelId="{04B324D1-AB96-44ED-B82F-7C8B549DA24E}" type="parTrans" cxnId="{C7C7C1BE-A90C-4630-980D-B289D6C2D9C4}">
      <dgm:prSet/>
      <dgm:spPr/>
      <dgm:t>
        <a:bodyPr/>
        <a:lstStyle/>
        <a:p>
          <a:endParaRPr lang="hu-HU"/>
        </a:p>
      </dgm:t>
    </dgm:pt>
    <dgm:pt modelId="{68558AD4-39E6-4498-BEEA-587F23D89483}" type="sibTrans" cxnId="{C7C7C1BE-A90C-4630-980D-B289D6C2D9C4}">
      <dgm:prSet/>
      <dgm:spPr/>
      <dgm:t>
        <a:bodyPr/>
        <a:lstStyle/>
        <a:p>
          <a:endParaRPr lang="hu-HU"/>
        </a:p>
      </dgm:t>
    </dgm:pt>
    <dgm:pt modelId="{BCAADDE1-8F05-4ABE-82CA-930940FB0603}" type="pres">
      <dgm:prSet presAssocID="{C810C202-1841-48D0-8E1A-ED07E9EAA267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4FF88192-B207-4F27-BE05-8AC6C53118D3}" type="pres">
      <dgm:prSet presAssocID="{C810C202-1841-48D0-8E1A-ED07E9EAA267}" presName="dummyMaxCanvas" presStyleCnt="0"/>
      <dgm:spPr/>
    </dgm:pt>
    <dgm:pt modelId="{1358AAE8-E63C-4A56-A9C7-BF9D38D06863}" type="pres">
      <dgm:prSet presAssocID="{C810C202-1841-48D0-8E1A-ED07E9EAA267}" presName="parentComposite" presStyleCnt="0"/>
      <dgm:spPr/>
    </dgm:pt>
    <dgm:pt modelId="{EC814DB3-68BB-4C77-96B0-C8B7D0759A1A}" type="pres">
      <dgm:prSet presAssocID="{C810C202-1841-48D0-8E1A-ED07E9EAA267}" presName="parent1" presStyleLbl="alignAccFollowNode1" presStyleIdx="0" presStyleCnt="4">
        <dgm:presLayoutVars>
          <dgm:chMax val="4"/>
        </dgm:presLayoutVars>
      </dgm:prSet>
      <dgm:spPr/>
    </dgm:pt>
    <dgm:pt modelId="{F73957DB-6D4C-483C-9E30-90372FC05A57}" type="pres">
      <dgm:prSet presAssocID="{C810C202-1841-48D0-8E1A-ED07E9EAA267}" presName="parent2" presStyleLbl="alignAccFollowNode1" presStyleIdx="1" presStyleCnt="4">
        <dgm:presLayoutVars>
          <dgm:chMax val="4"/>
        </dgm:presLayoutVars>
      </dgm:prSet>
      <dgm:spPr/>
    </dgm:pt>
    <dgm:pt modelId="{351B36FD-39BF-4380-B163-4116ADBD5874}" type="pres">
      <dgm:prSet presAssocID="{C810C202-1841-48D0-8E1A-ED07E9EAA267}" presName="childrenComposite" presStyleCnt="0"/>
      <dgm:spPr/>
    </dgm:pt>
    <dgm:pt modelId="{89CB3D04-CB5B-4FB0-BE3D-26CE7DA442D1}" type="pres">
      <dgm:prSet presAssocID="{C810C202-1841-48D0-8E1A-ED07E9EAA267}" presName="dummyMaxCanvas_ChildArea" presStyleCnt="0"/>
      <dgm:spPr/>
    </dgm:pt>
    <dgm:pt modelId="{8AEBAA35-E91D-4262-B116-3E1917CC1912}" type="pres">
      <dgm:prSet presAssocID="{C810C202-1841-48D0-8E1A-ED07E9EAA267}" presName="fulcrum" presStyleLbl="alignAccFollowNode1" presStyleIdx="2" presStyleCnt="4"/>
      <dgm:spPr/>
    </dgm:pt>
    <dgm:pt modelId="{B278FD1A-1C63-4C12-B8F8-E83311CBAA2A}" type="pres">
      <dgm:prSet presAssocID="{C810C202-1841-48D0-8E1A-ED07E9EAA267}" presName="balance_13" presStyleLbl="alignAccFollowNode1" presStyleIdx="3" presStyleCnt="4">
        <dgm:presLayoutVars>
          <dgm:bulletEnabled val="1"/>
        </dgm:presLayoutVars>
      </dgm:prSet>
      <dgm:spPr/>
    </dgm:pt>
    <dgm:pt modelId="{3C33A7AE-40B7-4577-8F5A-B8C69BF6FA24}" type="pres">
      <dgm:prSet presAssocID="{C810C202-1841-48D0-8E1A-ED07E9EAA267}" presName="right_13_1" presStyleLbl="node1" presStyleIdx="0" presStyleCnt="4">
        <dgm:presLayoutVars>
          <dgm:bulletEnabled val="1"/>
        </dgm:presLayoutVars>
      </dgm:prSet>
      <dgm:spPr/>
    </dgm:pt>
    <dgm:pt modelId="{3BFA9A17-5035-4FBA-9047-A9D3D625727D}" type="pres">
      <dgm:prSet presAssocID="{C810C202-1841-48D0-8E1A-ED07E9EAA267}" presName="right_13_2" presStyleLbl="node1" presStyleIdx="1" presStyleCnt="4">
        <dgm:presLayoutVars>
          <dgm:bulletEnabled val="1"/>
        </dgm:presLayoutVars>
      </dgm:prSet>
      <dgm:spPr/>
    </dgm:pt>
    <dgm:pt modelId="{078E557D-E112-4C01-AA7D-772C6B59B216}" type="pres">
      <dgm:prSet presAssocID="{C810C202-1841-48D0-8E1A-ED07E9EAA267}" presName="right_13_3" presStyleLbl="node1" presStyleIdx="2" presStyleCnt="4">
        <dgm:presLayoutVars>
          <dgm:bulletEnabled val="1"/>
        </dgm:presLayoutVars>
      </dgm:prSet>
      <dgm:spPr/>
    </dgm:pt>
    <dgm:pt modelId="{4199CB49-A844-4B95-AF30-2D5C623F197E}" type="pres">
      <dgm:prSet presAssocID="{C810C202-1841-48D0-8E1A-ED07E9EAA267}" presName="left_13_1" presStyleLbl="node1" presStyleIdx="3" presStyleCnt="4">
        <dgm:presLayoutVars>
          <dgm:bulletEnabled val="1"/>
        </dgm:presLayoutVars>
      </dgm:prSet>
      <dgm:spPr/>
    </dgm:pt>
  </dgm:ptLst>
  <dgm:cxnLst>
    <dgm:cxn modelId="{01541868-564A-4138-B6F1-647F1452F057}" srcId="{C810C202-1841-48D0-8E1A-ED07E9EAA267}" destId="{2DD4706C-4671-4DE9-A0FD-2D72E9F0BD47}" srcOrd="0" destOrd="0" parTransId="{EED0652F-A0B8-4181-B1C7-9EE517935AF5}" sibTransId="{806568EF-61F1-4D32-AFFB-39DCC06E8DC5}"/>
    <dgm:cxn modelId="{2B0C116A-AF67-4104-86ED-894FE2C7AC3C}" type="presOf" srcId="{C810C202-1841-48D0-8E1A-ED07E9EAA267}" destId="{BCAADDE1-8F05-4ABE-82CA-930940FB0603}" srcOrd="0" destOrd="0" presId="urn:microsoft.com/office/officeart/2005/8/layout/balance1"/>
    <dgm:cxn modelId="{75D9794D-956C-4E01-B1D4-A223750ED04D}" type="presOf" srcId="{C0E14422-5A59-4B3D-9899-48943BF927C8}" destId="{4199CB49-A844-4B95-AF30-2D5C623F197E}" srcOrd="0" destOrd="0" presId="urn:microsoft.com/office/officeart/2005/8/layout/balance1"/>
    <dgm:cxn modelId="{A1C86C77-806D-4BA4-BDD8-221432FBD05F}" type="presOf" srcId="{6E19DEF6-58B4-4496-A2D4-7A5AA01FFFC0}" destId="{3C33A7AE-40B7-4577-8F5A-B8C69BF6FA24}" srcOrd="0" destOrd="0" presId="urn:microsoft.com/office/officeart/2005/8/layout/balance1"/>
    <dgm:cxn modelId="{2D00BF82-DAF5-47EF-A74D-A4B489F9F427}" srcId="{C810C202-1841-48D0-8E1A-ED07E9EAA267}" destId="{D6787923-9D50-4BCA-8F28-286E01CA987E}" srcOrd="1" destOrd="0" parTransId="{6C70A9C9-1153-4971-949B-116560253780}" sibTransId="{C0D78AE6-C8EB-47C4-8757-98A8DEA242FF}"/>
    <dgm:cxn modelId="{BEAF1EA1-04DB-450D-8CBD-FA9DEE7F634A}" type="presOf" srcId="{53118038-E158-403D-A1D9-8FC79523F278}" destId="{078E557D-E112-4C01-AA7D-772C6B59B216}" srcOrd="0" destOrd="0" presId="urn:microsoft.com/office/officeart/2005/8/layout/balance1"/>
    <dgm:cxn modelId="{C524ADB6-514A-475A-96E9-DAA544B2ABE9}" srcId="{D6787923-9D50-4BCA-8F28-286E01CA987E}" destId="{6E19DEF6-58B4-4496-A2D4-7A5AA01FFFC0}" srcOrd="0" destOrd="0" parTransId="{40BA9449-3B51-4AA1-BF54-0CB0FA9DE7E2}" sibTransId="{16046128-E847-4338-82F1-1C93E3330697}"/>
    <dgm:cxn modelId="{94BBA1B8-A97B-40CF-8F45-983A24819BAC}" type="presOf" srcId="{68E223AC-13A7-4DFA-A4E7-ADEA2B837FEE}" destId="{3BFA9A17-5035-4FBA-9047-A9D3D625727D}" srcOrd="0" destOrd="0" presId="urn:microsoft.com/office/officeart/2005/8/layout/balance1"/>
    <dgm:cxn modelId="{C7C7C1BE-A90C-4630-980D-B289D6C2D9C4}" srcId="{2DD4706C-4671-4DE9-A0FD-2D72E9F0BD47}" destId="{C0E14422-5A59-4B3D-9899-48943BF927C8}" srcOrd="0" destOrd="0" parTransId="{04B324D1-AB96-44ED-B82F-7C8B549DA24E}" sibTransId="{68558AD4-39E6-4498-BEEA-587F23D89483}"/>
    <dgm:cxn modelId="{867987BF-2CF3-4675-B1DF-BF7839D60A5D}" srcId="{D6787923-9D50-4BCA-8F28-286E01CA987E}" destId="{53118038-E158-403D-A1D9-8FC79523F278}" srcOrd="2" destOrd="0" parTransId="{C1B775C7-40FB-4863-B621-063FF957DC15}" sibTransId="{39FDE9EF-984D-48DF-8C81-72E679049C96}"/>
    <dgm:cxn modelId="{83ACC2E2-6F6D-4C49-B871-C94561AC6DB8}" type="presOf" srcId="{D6787923-9D50-4BCA-8F28-286E01CA987E}" destId="{F73957DB-6D4C-483C-9E30-90372FC05A57}" srcOrd="0" destOrd="0" presId="urn:microsoft.com/office/officeart/2005/8/layout/balance1"/>
    <dgm:cxn modelId="{1D1D89E4-42DC-43FD-9AE5-670BA4002EFF}" type="presOf" srcId="{2DD4706C-4671-4DE9-A0FD-2D72E9F0BD47}" destId="{EC814DB3-68BB-4C77-96B0-C8B7D0759A1A}" srcOrd="0" destOrd="0" presId="urn:microsoft.com/office/officeart/2005/8/layout/balance1"/>
    <dgm:cxn modelId="{6BBB40E8-C164-4866-A8CD-41FC28EE10E0}" srcId="{D6787923-9D50-4BCA-8F28-286E01CA987E}" destId="{68E223AC-13A7-4DFA-A4E7-ADEA2B837FEE}" srcOrd="1" destOrd="0" parTransId="{C7605F1E-69B7-49F8-A38B-C7346F2E2C4F}" sibTransId="{229C049F-001C-4855-A353-5B8F917C0D10}"/>
    <dgm:cxn modelId="{A00E76C1-5605-427D-B404-E425A4711547}" type="presParOf" srcId="{BCAADDE1-8F05-4ABE-82CA-930940FB0603}" destId="{4FF88192-B207-4F27-BE05-8AC6C53118D3}" srcOrd="0" destOrd="0" presId="urn:microsoft.com/office/officeart/2005/8/layout/balance1"/>
    <dgm:cxn modelId="{262F797E-F72C-481B-81ED-3B5D0E8EAF5B}" type="presParOf" srcId="{BCAADDE1-8F05-4ABE-82CA-930940FB0603}" destId="{1358AAE8-E63C-4A56-A9C7-BF9D38D06863}" srcOrd="1" destOrd="0" presId="urn:microsoft.com/office/officeart/2005/8/layout/balance1"/>
    <dgm:cxn modelId="{D018B41F-4805-47E8-A383-6B1826A30251}" type="presParOf" srcId="{1358AAE8-E63C-4A56-A9C7-BF9D38D06863}" destId="{EC814DB3-68BB-4C77-96B0-C8B7D0759A1A}" srcOrd="0" destOrd="0" presId="urn:microsoft.com/office/officeart/2005/8/layout/balance1"/>
    <dgm:cxn modelId="{A9A6CFA7-C6ED-4C7C-B49F-28A3653F06A8}" type="presParOf" srcId="{1358AAE8-E63C-4A56-A9C7-BF9D38D06863}" destId="{F73957DB-6D4C-483C-9E30-90372FC05A57}" srcOrd="1" destOrd="0" presId="urn:microsoft.com/office/officeart/2005/8/layout/balance1"/>
    <dgm:cxn modelId="{AC674EB0-87A0-4D7A-8D40-49480CD5661C}" type="presParOf" srcId="{BCAADDE1-8F05-4ABE-82CA-930940FB0603}" destId="{351B36FD-39BF-4380-B163-4116ADBD5874}" srcOrd="2" destOrd="0" presId="urn:microsoft.com/office/officeart/2005/8/layout/balance1"/>
    <dgm:cxn modelId="{0B3A4FF5-333E-4E03-8E85-8E5DB398A057}" type="presParOf" srcId="{351B36FD-39BF-4380-B163-4116ADBD5874}" destId="{89CB3D04-CB5B-4FB0-BE3D-26CE7DA442D1}" srcOrd="0" destOrd="0" presId="urn:microsoft.com/office/officeart/2005/8/layout/balance1"/>
    <dgm:cxn modelId="{D05F1AF2-E85E-4EA4-BFF4-31DFF4D52A06}" type="presParOf" srcId="{351B36FD-39BF-4380-B163-4116ADBD5874}" destId="{8AEBAA35-E91D-4262-B116-3E1917CC1912}" srcOrd="1" destOrd="0" presId="urn:microsoft.com/office/officeart/2005/8/layout/balance1"/>
    <dgm:cxn modelId="{8706448D-69FE-4832-AABA-D8D4394C0C4D}" type="presParOf" srcId="{351B36FD-39BF-4380-B163-4116ADBD5874}" destId="{B278FD1A-1C63-4C12-B8F8-E83311CBAA2A}" srcOrd="2" destOrd="0" presId="urn:microsoft.com/office/officeart/2005/8/layout/balance1"/>
    <dgm:cxn modelId="{AD6636E4-7C6A-4584-8C9E-D951B635169E}" type="presParOf" srcId="{351B36FD-39BF-4380-B163-4116ADBD5874}" destId="{3C33A7AE-40B7-4577-8F5A-B8C69BF6FA24}" srcOrd="3" destOrd="0" presId="urn:microsoft.com/office/officeart/2005/8/layout/balance1"/>
    <dgm:cxn modelId="{B2000429-048E-4848-BCCB-2AA98BD5CE96}" type="presParOf" srcId="{351B36FD-39BF-4380-B163-4116ADBD5874}" destId="{3BFA9A17-5035-4FBA-9047-A9D3D625727D}" srcOrd="4" destOrd="0" presId="urn:microsoft.com/office/officeart/2005/8/layout/balance1"/>
    <dgm:cxn modelId="{F006730D-2277-4487-99EB-38D97B341E5A}" type="presParOf" srcId="{351B36FD-39BF-4380-B163-4116ADBD5874}" destId="{078E557D-E112-4C01-AA7D-772C6B59B216}" srcOrd="5" destOrd="0" presId="urn:microsoft.com/office/officeart/2005/8/layout/balance1"/>
    <dgm:cxn modelId="{169B6560-19C5-4AB5-AEE2-7D99284BF940}" type="presParOf" srcId="{351B36FD-39BF-4380-B163-4116ADBD5874}" destId="{4199CB49-A844-4B95-AF30-2D5C623F197E}" srcOrd="6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810C202-1841-48D0-8E1A-ED07E9EAA267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2DD4706C-4671-4DE9-A0FD-2D72E9F0BD47}">
      <dgm:prSet phldrT="[Text]"/>
      <dgm:spPr/>
      <dgm:t>
        <a:bodyPr/>
        <a:lstStyle/>
        <a:p>
          <a:r>
            <a:rPr lang="hu-HU" dirty="0"/>
            <a:t>Judging</a:t>
          </a:r>
        </a:p>
      </dgm:t>
    </dgm:pt>
    <dgm:pt modelId="{EED0652F-A0B8-4181-B1C7-9EE517935AF5}" type="parTrans" cxnId="{01541868-564A-4138-B6F1-647F1452F057}">
      <dgm:prSet/>
      <dgm:spPr/>
      <dgm:t>
        <a:bodyPr/>
        <a:lstStyle/>
        <a:p>
          <a:endParaRPr lang="hu-HU"/>
        </a:p>
      </dgm:t>
    </dgm:pt>
    <dgm:pt modelId="{806568EF-61F1-4D32-AFFB-39DCC06E8DC5}" type="sibTrans" cxnId="{01541868-564A-4138-B6F1-647F1452F057}">
      <dgm:prSet/>
      <dgm:spPr/>
      <dgm:t>
        <a:bodyPr/>
        <a:lstStyle/>
        <a:p>
          <a:endParaRPr lang="hu-HU"/>
        </a:p>
      </dgm:t>
    </dgm:pt>
    <dgm:pt modelId="{D6787923-9D50-4BCA-8F28-286E01CA987E}">
      <dgm:prSet phldrT="[Text]"/>
      <dgm:spPr/>
      <dgm:t>
        <a:bodyPr/>
        <a:lstStyle/>
        <a:p>
          <a:r>
            <a:rPr lang="hu-HU" dirty="0"/>
            <a:t>Speaking</a:t>
          </a:r>
        </a:p>
      </dgm:t>
    </dgm:pt>
    <dgm:pt modelId="{6C70A9C9-1153-4971-949B-116560253780}" type="parTrans" cxnId="{2D00BF82-DAF5-47EF-A74D-A4B489F9F427}">
      <dgm:prSet/>
      <dgm:spPr/>
      <dgm:t>
        <a:bodyPr/>
        <a:lstStyle/>
        <a:p>
          <a:endParaRPr lang="hu-HU"/>
        </a:p>
      </dgm:t>
    </dgm:pt>
    <dgm:pt modelId="{C0D78AE6-C8EB-47C4-8757-98A8DEA242FF}" type="sibTrans" cxnId="{2D00BF82-DAF5-47EF-A74D-A4B489F9F427}">
      <dgm:prSet/>
      <dgm:spPr/>
      <dgm:t>
        <a:bodyPr/>
        <a:lstStyle/>
        <a:p>
          <a:endParaRPr lang="hu-HU"/>
        </a:p>
      </dgm:t>
    </dgm:pt>
    <dgm:pt modelId="{6E19DEF6-58B4-4496-A2D4-7A5AA01FFFC0}">
      <dgm:prSet phldrT="[Text]"/>
      <dgm:spPr/>
      <dgm:t>
        <a:bodyPr/>
        <a:lstStyle/>
        <a:p>
          <a:r>
            <a:rPr lang="hu-HU" dirty="0"/>
            <a:t>The experts should be judges</a:t>
          </a:r>
        </a:p>
      </dgm:t>
    </dgm:pt>
    <dgm:pt modelId="{40BA9449-3B51-4AA1-BF54-0CB0FA9DE7E2}" type="parTrans" cxnId="{C524ADB6-514A-475A-96E9-DAA544B2ABE9}">
      <dgm:prSet/>
      <dgm:spPr/>
      <dgm:t>
        <a:bodyPr/>
        <a:lstStyle/>
        <a:p>
          <a:endParaRPr lang="hu-HU"/>
        </a:p>
      </dgm:t>
    </dgm:pt>
    <dgm:pt modelId="{16046128-E847-4338-82F1-1C93E3330697}" type="sibTrans" cxnId="{C524ADB6-514A-475A-96E9-DAA544B2ABE9}">
      <dgm:prSet/>
      <dgm:spPr/>
      <dgm:t>
        <a:bodyPr/>
        <a:lstStyle/>
        <a:p>
          <a:endParaRPr lang="hu-HU"/>
        </a:p>
      </dgm:t>
    </dgm:pt>
    <dgm:pt modelId="{68E223AC-13A7-4DFA-A4E7-ADEA2B837FEE}">
      <dgm:prSet phldrT="[Text]"/>
      <dgm:spPr/>
      <dgm:t>
        <a:bodyPr/>
        <a:lstStyle/>
        <a:p>
          <a:r>
            <a:rPr lang="hu-HU" dirty="0"/>
            <a:t>You</a:t>
          </a:r>
          <a:r>
            <a:rPr lang="hu-HU" baseline="0" dirty="0"/>
            <a:t> want to convince people, not to judge them</a:t>
          </a:r>
          <a:endParaRPr lang="hu-HU" dirty="0"/>
        </a:p>
      </dgm:t>
    </dgm:pt>
    <dgm:pt modelId="{C7605F1E-69B7-49F8-A38B-C7346F2E2C4F}" type="parTrans" cxnId="{6BBB40E8-C164-4866-A8CD-41FC28EE10E0}">
      <dgm:prSet/>
      <dgm:spPr/>
      <dgm:t>
        <a:bodyPr/>
        <a:lstStyle/>
        <a:p>
          <a:endParaRPr lang="hu-HU"/>
        </a:p>
      </dgm:t>
    </dgm:pt>
    <dgm:pt modelId="{229C049F-001C-4855-A353-5B8F917C0D10}" type="sibTrans" cxnId="{6BBB40E8-C164-4866-A8CD-41FC28EE10E0}">
      <dgm:prSet/>
      <dgm:spPr/>
      <dgm:t>
        <a:bodyPr/>
        <a:lstStyle/>
        <a:p>
          <a:endParaRPr lang="hu-HU"/>
        </a:p>
      </dgm:t>
    </dgm:pt>
    <dgm:pt modelId="{53118038-E158-403D-A1D9-8FC79523F278}">
      <dgm:prSet phldrT="[Text]"/>
      <dgm:spPr/>
      <dgm:t>
        <a:bodyPr/>
        <a:lstStyle/>
        <a:p>
          <a:r>
            <a:rPr lang="hu-HU" dirty="0"/>
            <a:t>Speaking is a more active role</a:t>
          </a:r>
        </a:p>
      </dgm:t>
    </dgm:pt>
    <dgm:pt modelId="{39FDE9EF-984D-48DF-8C81-72E679049C96}" type="sibTrans" cxnId="{867987BF-2CF3-4675-B1DF-BF7839D60A5D}">
      <dgm:prSet/>
      <dgm:spPr/>
      <dgm:t>
        <a:bodyPr/>
        <a:lstStyle/>
        <a:p>
          <a:endParaRPr lang="hu-HU"/>
        </a:p>
      </dgm:t>
    </dgm:pt>
    <dgm:pt modelId="{C1B775C7-40FB-4863-B621-063FF957DC15}" type="parTrans" cxnId="{867987BF-2CF3-4675-B1DF-BF7839D60A5D}">
      <dgm:prSet/>
      <dgm:spPr/>
      <dgm:t>
        <a:bodyPr/>
        <a:lstStyle/>
        <a:p>
          <a:endParaRPr lang="hu-HU"/>
        </a:p>
      </dgm:t>
    </dgm:pt>
    <dgm:pt modelId="{C0E14422-5A59-4B3D-9899-48943BF927C8}">
      <dgm:prSet phldrT="[Text]"/>
      <dgm:spPr/>
      <dgm:t>
        <a:bodyPr/>
        <a:lstStyle/>
        <a:p>
          <a:r>
            <a:rPr lang="hu-HU" dirty="0"/>
            <a:t>Access to and discussion with very strong debaters / judges</a:t>
          </a:r>
        </a:p>
      </dgm:t>
    </dgm:pt>
    <dgm:pt modelId="{04B324D1-AB96-44ED-B82F-7C8B549DA24E}" type="parTrans" cxnId="{C7C7C1BE-A90C-4630-980D-B289D6C2D9C4}">
      <dgm:prSet/>
      <dgm:spPr/>
      <dgm:t>
        <a:bodyPr/>
        <a:lstStyle/>
        <a:p>
          <a:endParaRPr lang="hu-HU"/>
        </a:p>
      </dgm:t>
    </dgm:pt>
    <dgm:pt modelId="{68558AD4-39E6-4498-BEEA-587F23D89483}" type="sibTrans" cxnId="{C7C7C1BE-A90C-4630-980D-B289D6C2D9C4}">
      <dgm:prSet/>
      <dgm:spPr/>
      <dgm:t>
        <a:bodyPr/>
        <a:lstStyle/>
        <a:p>
          <a:endParaRPr lang="hu-HU"/>
        </a:p>
      </dgm:t>
    </dgm:pt>
    <dgm:pt modelId="{FA1A84AF-F38A-44D6-AC48-951A4338372D}">
      <dgm:prSet phldrT="[Text]"/>
      <dgm:spPr/>
      <dgm:t>
        <a:bodyPr/>
        <a:lstStyle/>
        <a:p>
          <a:r>
            <a:rPr lang="hu-HU" dirty="0"/>
            <a:t>Clearer perspective: mistakes, comparatives, structure</a:t>
          </a:r>
        </a:p>
      </dgm:t>
    </dgm:pt>
    <dgm:pt modelId="{CD70EC8D-9DE1-4C14-BAA5-879C06CA17EE}" type="parTrans" cxnId="{2E788778-9306-4899-984E-CB8A8AACEF5D}">
      <dgm:prSet/>
      <dgm:spPr/>
      <dgm:t>
        <a:bodyPr/>
        <a:lstStyle/>
        <a:p>
          <a:endParaRPr lang="hu-HU"/>
        </a:p>
      </dgm:t>
    </dgm:pt>
    <dgm:pt modelId="{84FDD08D-F2FC-4AD5-8D66-DD3FBB358788}" type="sibTrans" cxnId="{2E788778-9306-4899-984E-CB8A8AACEF5D}">
      <dgm:prSet/>
      <dgm:spPr/>
      <dgm:t>
        <a:bodyPr/>
        <a:lstStyle/>
        <a:p>
          <a:endParaRPr lang="hu-HU"/>
        </a:p>
      </dgm:t>
    </dgm:pt>
    <dgm:pt modelId="{BCAADDE1-8F05-4ABE-82CA-930940FB0603}" type="pres">
      <dgm:prSet presAssocID="{C810C202-1841-48D0-8E1A-ED07E9EAA267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4FF88192-B207-4F27-BE05-8AC6C53118D3}" type="pres">
      <dgm:prSet presAssocID="{C810C202-1841-48D0-8E1A-ED07E9EAA267}" presName="dummyMaxCanvas" presStyleCnt="0"/>
      <dgm:spPr/>
    </dgm:pt>
    <dgm:pt modelId="{1358AAE8-E63C-4A56-A9C7-BF9D38D06863}" type="pres">
      <dgm:prSet presAssocID="{C810C202-1841-48D0-8E1A-ED07E9EAA267}" presName="parentComposite" presStyleCnt="0"/>
      <dgm:spPr/>
    </dgm:pt>
    <dgm:pt modelId="{EC814DB3-68BB-4C77-96B0-C8B7D0759A1A}" type="pres">
      <dgm:prSet presAssocID="{C810C202-1841-48D0-8E1A-ED07E9EAA267}" presName="parent1" presStyleLbl="alignAccFollowNode1" presStyleIdx="0" presStyleCnt="4">
        <dgm:presLayoutVars>
          <dgm:chMax val="4"/>
        </dgm:presLayoutVars>
      </dgm:prSet>
      <dgm:spPr/>
    </dgm:pt>
    <dgm:pt modelId="{F73957DB-6D4C-483C-9E30-90372FC05A57}" type="pres">
      <dgm:prSet presAssocID="{C810C202-1841-48D0-8E1A-ED07E9EAA267}" presName="parent2" presStyleLbl="alignAccFollowNode1" presStyleIdx="1" presStyleCnt="4">
        <dgm:presLayoutVars>
          <dgm:chMax val="4"/>
        </dgm:presLayoutVars>
      </dgm:prSet>
      <dgm:spPr/>
    </dgm:pt>
    <dgm:pt modelId="{351B36FD-39BF-4380-B163-4116ADBD5874}" type="pres">
      <dgm:prSet presAssocID="{C810C202-1841-48D0-8E1A-ED07E9EAA267}" presName="childrenComposite" presStyleCnt="0"/>
      <dgm:spPr/>
    </dgm:pt>
    <dgm:pt modelId="{89CB3D04-CB5B-4FB0-BE3D-26CE7DA442D1}" type="pres">
      <dgm:prSet presAssocID="{C810C202-1841-48D0-8E1A-ED07E9EAA267}" presName="dummyMaxCanvas_ChildArea" presStyleCnt="0"/>
      <dgm:spPr/>
    </dgm:pt>
    <dgm:pt modelId="{8AEBAA35-E91D-4262-B116-3E1917CC1912}" type="pres">
      <dgm:prSet presAssocID="{C810C202-1841-48D0-8E1A-ED07E9EAA267}" presName="fulcrum" presStyleLbl="alignAccFollowNode1" presStyleIdx="2" presStyleCnt="4"/>
      <dgm:spPr/>
    </dgm:pt>
    <dgm:pt modelId="{D68D4F77-3D04-4B61-AE21-0FDF1420E0D1}" type="pres">
      <dgm:prSet presAssocID="{C810C202-1841-48D0-8E1A-ED07E9EAA267}" presName="balance_23" presStyleLbl="alignAccFollowNode1" presStyleIdx="3" presStyleCnt="4">
        <dgm:presLayoutVars>
          <dgm:bulletEnabled val="1"/>
        </dgm:presLayoutVars>
      </dgm:prSet>
      <dgm:spPr/>
    </dgm:pt>
    <dgm:pt modelId="{07F21948-F8AD-4EA6-A95F-EF874AF7A8C8}" type="pres">
      <dgm:prSet presAssocID="{C810C202-1841-48D0-8E1A-ED07E9EAA267}" presName="right_23_1" presStyleLbl="node1" presStyleIdx="0" presStyleCnt="5">
        <dgm:presLayoutVars>
          <dgm:bulletEnabled val="1"/>
        </dgm:presLayoutVars>
      </dgm:prSet>
      <dgm:spPr/>
    </dgm:pt>
    <dgm:pt modelId="{4150B1FD-4858-45F0-9051-56F4EF5B5568}" type="pres">
      <dgm:prSet presAssocID="{C810C202-1841-48D0-8E1A-ED07E9EAA267}" presName="right_23_2" presStyleLbl="node1" presStyleIdx="1" presStyleCnt="5">
        <dgm:presLayoutVars>
          <dgm:bulletEnabled val="1"/>
        </dgm:presLayoutVars>
      </dgm:prSet>
      <dgm:spPr/>
    </dgm:pt>
    <dgm:pt modelId="{6A43D1AA-BF7A-43A9-B55C-A570249857CA}" type="pres">
      <dgm:prSet presAssocID="{C810C202-1841-48D0-8E1A-ED07E9EAA267}" presName="right_23_3" presStyleLbl="node1" presStyleIdx="2" presStyleCnt="5">
        <dgm:presLayoutVars>
          <dgm:bulletEnabled val="1"/>
        </dgm:presLayoutVars>
      </dgm:prSet>
      <dgm:spPr/>
    </dgm:pt>
    <dgm:pt modelId="{63859E52-BC84-49BD-84F0-6E96908B54A4}" type="pres">
      <dgm:prSet presAssocID="{C810C202-1841-48D0-8E1A-ED07E9EAA267}" presName="left_23_1" presStyleLbl="node1" presStyleIdx="3" presStyleCnt="5">
        <dgm:presLayoutVars>
          <dgm:bulletEnabled val="1"/>
        </dgm:presLayoutVars>
      </dgm:prSet>
      <dgm:spPr/>
    </dgm:pt>
    <dgm:pt modelId="{87993C87-EFD8-4861-9C1C-701A7FE2170C}" type="pres">
      <dgm:prSet presAssocID="{C810C202-1841-48D0-8E1A-ED07E9EAA267}" presName="left_23_2" presStyleLbl="node1" presStyleIdx="4" presStyleCnt="5">
        <dgm:presLayoutVars>
          <dgm:bulletEnabled val="1"/>
        </dgm:presLayoutVars>
      </dgm:prSet>
      <dgm:spPr/>
    </dgm:pt>
  </dgm:ptLst>
  <dgm:cxnLst>
    <dgm:cxn modelId="{E02E6525-1AB4-4B87-8FBE-FFCD54465B81}" type="presOf" srcId="{FA1A84AF-F38A-44D6-AC48-951A4338372D}" destId="{87993C87-EFD8-4861-9C1C-701A7FE2170C}" srcOrd="0" destOrd="0" presId="urn:microsoft.com/office/officeart/2005/8/layout/balance1"/>
    <dgm:cxn modelId="{7765AE32-8625-4F23-87E4-4EF276C9EFBC}" type="presOf" srcId="{68E223AC-13A7-4DFA-A4E7-ADEA2B837FEE}" destId="{4150B1FD-4858-45F0-9051-56F4EF5B5568}" srcOrd="0" destOrd="0" presId="urn:microsoft.com/office/officeart/2005/8/layout/balance1"/>
    <dgm:cxn modelId="{01541868-564A-4138-B6F1-647F1452F057}" srcId="{C810C202-1841-48D0-8E1A-ED07E9EAA267}" destId="{2DD4706C-4671-4DE9-A0FD-2D72E9F0BD47}" srcOrd="0" destOrd="0" parTransId="{EED0652F-A0B8-4181-B1C7-9EE517935AF5}" sibTransId="{806568EF-61F1-4D32-AFFB-39DCC06E8DC5}"/>
    <dgm:cxn modelId="{2B0C116A-AF67-4104-86ED-894FE2C7AC3C}" type="presOf" srcId="{C810C202-1841-48D0-8E1A-ED07E9EAA267}" destId="{BCAADDE1-8F05-4ABE-82CA-930940FB0603}" srcOrd="0" destOrd="0" presId="urn:microsoft.com/office/officeart/2005/8/layout/balance1"/>
    <dgm:cxn modelId="{2E788778-9306-4899-984E-CB8A8AACEF5D}" srcId="{2DD4706C-4671-4DE9-A0FD-2D72E9F0BD47}" destId="{FA1A84AF-F38A-44D6-AC48-951A4338372D}" srcOrd="1" destOrd="0" parTransId="{CD70EC8D-9DE1-4C14-BAA5-879C06CA17EE}" sibTransId="{84FDD08D-F2FC-4AD5-8D66-DD3FBB358788}"/>
    <dgm:cxn modelId="{2D00BF82-DAF5-47EF-A74D-A4B489F9F427}" srcId="{C810C202-1841-48D0-8E1A-ED07E9EAA267}" destId="{D6787923-9D50-4BCA-8F28-286E01CA987E}" srcOrd="1" destOrd="0" parTransId="{6C70A9C9-1153-4971-949B-116560253780}" sibTransId="{C0D78AE6-C8EB-47C4-8757-98A8DEA242FF}"/>
    <dgm:cxn modelId="{AE0062A7-C0F6-48B6-B2C8-98172C511637}" type="presOf" srcId="{6E19DEF6-58B4-4496-A2D4-7A5AA01FFFC0}" destId="{07F21948-F8AD-4EA6-A95F-EF874AF7A8C8}" srcOrd="0" destOrd="0" presId="urn:microsoft.com/office/officeart/2005/8/layout/balance1"/>
    <dgm:cxn modelId="{C524ADB6-514A-475A-96E9-DAA544B2ABE9}" srcId="{D6787923-9D50-4BCA-8F28-286E01CA987E}" destId="{6E19DEF6-58B4-4496-A2D4-7A5AA01FFFC0}" srcOrd="0" destOrd="0" parTransId="{40BA9449-3B51-4AA1-BF54-0CB0FA9DE7E2}" sibTransId="{16046128-E847-4338-82F1-1C93E3330697}"/>
    <dgm:cxn modelId="{C7C7C1BE-A90C-4630-980D-B289D6C2D9C4}" srcId="{2DD4706C-4671-4DE9-A0FD-2D72E9F0BD47}" destId="{C0E14422-5A59-4B3D-9899-48943BF927C8}" srcOrd="0" destOrd="0" parTransId="{04B324D1-AB96-44ED-B82F-7C8B549DA24E}" sibTransId="{68558AD4-39E6-4498-BEEA-587F23D89483}"/>
    <dgm:cxn modelId="{867987BF-2CF3-4675-B1DF-BF7839D60A5D}" srcId="{D6787923-9D50-4BCA-8F28-286E01CA987E}" destId="{53118038-E158-403D-A1D9-8FC79523F278}" srcOrd="2" destOrd="0" parTransId="{C1B775C7-40FB-4863-B621-063FF957DC15}" sibTransId="{39FDE9EF-984D-48DF-8C81-72E679049C96}"/>
    <dgm:cxn modelId="{A56703DC-71B2-4E23-9371-FCDAC5BF40EF}" type="presOf" srcId="{53118038-E158-403D-A1D9-8FC79523F278}" destId="{6A43D1AA-BF7A-43A9-B55C-A570249857CA}" srcOrd="0" destOrd="0" presId="urn:microsoft.com/office/officeart/2005/8/layout/balance1"/>
    <dgm:cxn modelId="{83ACC2E2-6F6D-4C49-B871-C94561AC6DB8}" type="presOf" srcId="{D6787923-9D50-4BCA-8F28-286E01CA987E}" destId="{F73957DB-6D4C-483C-9E30-90372FC05A57}" srcOrd="0" destOrd="0" presId="urn:microsoft.com/office/officeart/2005/8/layout/balance1"/>
    <dgm:cxn modelId="{1D1D89E4-42DC-43FD-9AE5-670BA4002EFF}" type="presOf" srcId="{2DD4706C-4671-4DE9-A0FD-2D72E9F0BD47}" destId="{EC814DB3-68BB-4C77-96B0-C8B7D0759A1A}" srcOrd="0" destOrd="0" presId="urn:microsoft.com/office/officeart/2005/8/layout/balance1"/>
    <dgm:cxn modelId="{6BBB40E8-C164-4866-A8CD-41FC28EE10E0}" srcId="{D6787923-9D50-4BCA-8F28-286E01CA987E}" destId="{68E223AC-13A7-4DFA-A4E7-ADEA2B837FEE}" srcOrd="1" destOrd="0" parTransId="{C7605F1E-69B7-49F8-A38B-C7346F2E2C4F}" sibTransId="{229C049F-001C-4855-A353-5B8F917C0D10}"/>
    <dgm:cxn modelId="{983CBFEB-A760-49AD-9282-1F2E9142D917}" type="presOf" srcId="{C0E14422-5A59-4B3D-9899-48943BF927C8}" destId="{63859E52-BC84-49BD-84F0-6E96908B54A4}" srcOrd="0" destOrd="0" presId="urn:microsoft.com/office/officeart/2005/8/layout/balance1"/>
    <dgm:cxn modelId="{A00E76C1-5605-427D-B404-E425A4711547}" type="presParOf" srcId="{BCAADDE1-8F05-4ABE-82CA-930940FB0603}" destId="{4FF88192-B207-4F27-BE05-8AC6C53118D3}" srcOrd="0" destOrd="0" presId="urn:microsoft.com/office/officeart/2005/8/layout/balance1"/>
    <dgm:cxn modelId="{262F797E-F72C-481B-81ED-3B5D0E8EAF5B}" type="presParOf" srcId="{BCAADDE1-8F05-4ABE-82CA-930940FB0603}" destId="{1358AAE8-E63C-4A56-A9C7-BF9D38D06863}" srcOrd="1" destOrd="0" presId="urn:microsoft.com/office/officeart/2005/8/layout/balance1"/>
    <dgm:cxn modelId="{D018B41F-4805-47E8-A383-6B1826A30251}" type="presParOf" srcId="{1358AAE8-E63C-4A56-A9C7-BF9D38D06863}" destId="{EC814DB3-68BB-4C77-96B0-C8B7D0759A1A}" srcOrd="0" destOrd="0" presId="urn:microsoft.com/office/officeart/2005/8/layout/balance1"/>
    <dgm:cxn modelId="{A9A6CFA7-C6ED-4C7C-B49F-28A3653F06A8}" type="presParOf" srcId="{1358AAE8-E63C-4A56-A9C7-BF9D38D06863}" destId="{F73957DB-6D4C-483C-9E30-90372FC05A57}" srcOrd="1" destOrd="0" presId="urn:microsoft.com/office/officeart/2005/8/layout/balance1"/>
    <dgm:cxn modelId="{AC674EB0-87A0-4D7A-8D40-49480CD5661C}" type="presParOf" srcId="{BCAADDE1-8F05-4ABE-82CA-930940FB0603}" destId="{351B36FD-39BF-4380-B163-4116ADBD5874}" srcOrd="2" destOrd="0" presId="urn:microsoft.com/office/officeart/2005/8/layout/balance1"/>
    <dgm:cxn modelId="{0B3A4FF5-333E-4E03-8E85-8E5DB398A057}" type="presParOf" srcId="{351B36FD-39BF-4380-B163-4116ADBD5874}" destId="{89CB3D04-CB5B-4FB0-BE3D-26CE7DA442D1}" srcOrd="0" destOrd="0" presId="urn:microsoft.com/office/officeart/2005/8/layout/balance1"/>
    <dgm:cxn modelId="{D05F1AF2-E85E-4EA4-BFF4-31DFF4D52A06}" type="presParOf" srcId="{351B36FD-39BF-4380-B163-4116ADBD5874}" destId="{8AEBAA35-E91D-4262-B116-3E1917CC1912}" srcOrd="1" destOrd="0" presId="urn:microsoft.com/office/officeart/2005/8/layout/balance1"/>
    <dgm:cxn modelId="{CAD703E0-E8F8-480D-9373-2BB983EBEC36}" type="presParOf" srcId="{351B36FD-39BF-4380-B163-4116ADBD5874}" destId="{D68D4F77-3D04-4B61-AE21-0FDF1420E0D1}" srcOrd="2" destOrd="0" presId="urn:microsoft.com/office/officeart/2005/8/layout/balance1"/>
    <dgm:cxn modelId="{A442ADF8-F0C7-4E97-94C3-790734ACC12A}" type="presParOf" srcId="{351B36FD-39BF-4380-B163-4116ADBD5874}" destId="{07F21948-F8AD-4EA6-A95F-EF874AF7A8C8}" srcOrd="3" destOrd="0" presId="urn:microsoft.com/office/officeart/2005/8/layout/balance1"/>
    <dgm:cxn modelId="{AD832076-3537-4E60-B7A6-ADE2F62C71DA}" type="presParOf" srcId="{351B36FD-39BF-4380-B163-4116ADBD5874}" destId="{4150B1FD-4858-45F0-9051-56F4EF5B5568}" srcOrd="4" destOrd="0" presId="urn:microsoft.com/office/officeart/2005/8/layout/balance1"/>
    <dgm:cxn modelId="{7D8E9999-54B1-4945-A53A-6E6900FE5DDB}" type="presParOf" srcId="{351B36FD-39BF-4380-B163-4116ADBD5874}" destId="{6A43D1AA-BF7A-43A9-B55C-A570249857CA}" srcOrd="5" destOrd="0" presId="urn:microsoft.com/office/officeart/2005/8/layout/balance1"/>
    <dgm:cxn modelId="{84CEE3BB-196B-481C-8768-6B602D3770D9}" type="presParOf" srcId="{351B36FD-39BF-4380-B163-4116ADBD5874}" destId="{63859E52-BC84-49BD-84F0-6E96908B54A4}" srcOrd="6" destOrd="0" presId="urn:microsoft.com/office/officeart/2005/8/layout/balance1"/>
    <dgm:cxn modelId="{8FEEB140-3108-4612-AE11-FEA7BB2B41AC}" type="presParOf" srcId="{351B36FD-39BF-4380-B163-4116ADBD5874}" destId="{87993C87-EFD8-4861-9C1C-701A7FE2170C}" srcOrd="7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810C202-1841-48D0-8E1A-ED07E9EAA267}" type="doc">
      <dgm:prSet loTypeId="urn:microsoft.com/office/officeart/2005/8/layout/balance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2DD4706C-4671-4DE9-A0FD-2D72E9F0BD47}">
      <dgm:prSet phldrT="[Text]"/>
      <dgm:spPr/>
      <dgm:t>
        <a:bodyPr/>
        <a:lstStyle/>
        <a:p>
          <a:r>
            <a:rPr lang="hu-HU" dirty="0"/>
            <a:t>Judging</a:t>
          </a:r>
        </a:p>
      </dgm:t>
    </dgm:pt>
    <dgm:pt modelId="{EED0652F-A0B8-4181-B1C7-9EE517935AF5}" type="parTrans" cxnId="{01541868-564A-4138-B6F1-647F1452F057}">
      <dgm:prSet/>
      <dgm:spPr/>
      <dgm:t>
        <a:bodyPr/>
        <a:lstStyle/>
        <a:p>
          <a:endParaRPr lang="hu-HU"/>
        </a:p>
      </dgm:t>
    </dgm:pt>
    <dgm:pt modelId="{806568EF-61F1-4D32-AFFB-39DCC06E8DC5}" type="sibTrans" cxnId="{01541868-564A-4138-B6F1-647F1452F057}">
      <dgm:prSet/>
      <dgm:spPr/>
      <dgm:t>
        <a:bodyPr/>
        <a:lstStyle/>
        <a:p>
          <a:endParaRPr lang="hu-HU"/>
        </a:p>
      </dgm:t>
    </dgm:pt>
    <dgm:pt modelId="{D6787923-9D50-4BCA-8F28-286E01CA987E}">
      <dgm:prSet phldrT="[Text]"/>
      <dgm:spPr/>
      <dgm:t>
        <a:bodyPr/>
        <a:lstStyle/>
        <a:p>
          <a:r>
            <a:rPr lang="hu-HU" dirty="0"/>
            <a:t>Speaking</a:t>
          </a:r>
        </a:p>
      </dgm:t>
    </dgm:pt>
    <dgm:pt modelId="{6C70A9C9-1153-4971-949B-116560253780}" type="parTrans" cxnId="{2D00BF82-DAF5-47EF-A74D-A4B489F9F427}">
      <dgm:prSet/>
      <dgm:spPr/>
      <dgm:t>
        <a:bodyPr/>
        <a:lstStyle/>
        <a:p>
          <a:endParaRPr lang="hu-HU"/>
        </a:p>
      </dgm:t>
    </dgm:pt>
    <dgm:pt modelId="{C0D78AE6-C8EB-47C4-8757-98A8DEA242FF}" type="sibTrans" cxnId="{2D00BF82-DAF5-47EF-A74D-A4B489F9F427}">
      <dgm:prSet/>
      <dgm:spPr/>
      <dgm:t>
        <a:bodyPr/>
        <a:lstStyle/>
        <a:p>
          <a:endParaRPr lang="hu-HU"/>
        </a:p>
      </dgm:t>
    </dgm:pt>
    <dgm:pt modelId="{6E19DEF6-58B4-4496-A2D4-7A5AA01FFFC0}">
      <dgm:prSet phldrT="[Text]"/>
      <dgm:spPr/>
      <dgm:t>
        <a:bodyPr/>
        <a:lstStyle/>
        <a:p>
          <a:r>
            <a:rPr lang="hu-HU" dirty="0"/>
            <a:t>The experts should be judges</a:t>
          </a:r>
        </a:p>
      </dgm:t>
    </dgm:pt>
    <dgm:pt modelId="{40BA9449-3B51-4AA1-BF54-0CB0FA9DE7E2}" type="parTrans" cxnId="{C524ADB6-514A-475A-96E9-DAA544B2ABE9}">
      <dgm:prSet/>
      <dgm:spPr/>
      <dgm:t>
        <a:bodyPr/>
        <a:lstStyle/>
        <a:p>
          <a:endParaRPr lang="hu-HU"/>
        </a:p>
      </dgm:t>
    </dgm:pt>
    <dgm:pt modelId="{16046128-E847-4338-82F1-1C93E3330697}" type="sibTrans" cxnId="{C524ADB6-514A-475A-96E9-DAA544B2ABE9}">
      <dgm:prSet/>
      <dgm:spPr/>
      <dgm:t>
        <a:bodyPr/>
        <a:lstStyle/>
        <a:p>
          <a:endParaRPr lang="hu-HU"/>
        </a:p>
      </dgm:t>
    </dgm:pt>
    <dgm:pt modelId="{68E223AC-13A7-4DFA-A4E7-ADEA2B837FEE}">
      <dgm:prSet phldrT="[Text]"/>
      <dgm:spPr/>
      <dgm:t>
        <a:bodyPr/>
        <a:lstStyle/>
        <a:p>
          <a:r>
            <a:rPr lang="hu-HU" dirty="0"/>
            <a:t>You</a:t>
          </a:r>
          <a:r>
            <a:rPr lang="hu-HU" baseline="0" dirty="0"/>
            <a:t> want to convince people, not to judge them</a:t>
          </a:r>
          <a:endParaRPr lang="hu-HU" dirty="0"/>
        </a:p>
      </dgm:t>
    </dgm:pt>
    <dgm:pt modelId="{C7605F1E-69B7-49F8-A38B-C7346F2E2C4F}" type="parTrans" cxnId="{6BBB40E8-C164-4866-A8CD-41FC28EE10E0}">
      <dgm:prSet/>
      <dgm:spPr/>
      <dgm:t>
        <a:bodyPr/>
        <a:lstStyle/>
        <a:p>
          <a:endParaRPr lang="hu-HU"/>
        </a:p>
      </dgm:t>
    </dgm:pt>
    <dgm:pt modelId="{229C049F-001C-4855-A353-5B8F917C0D10}" type="sibTrans" cxnId="{6BBB40E8-C164-4866-A8CD-41FC28EE10E0}">
      <dgm:prSet/>
      <dgm:spPr/>
      <dgm:t>
        <a:bodyPr/>
        <a:lstStyle/>
        <a:p>
          <a:endParaRPr lang="hu-HU"/>
        </a:p>
      </dgm:t>
    </dgm:pt>
    <dgm:pt modelId="{53118038-E158-403D-A1D9-8FC79523F278}">
      <dgm:prSet phldrT="[Text]"/>
      <dgm:spPr/>
      <dgm:t>
        <a:bodyPr/>
        <a:lstStyle/>
        <a:p>
          <a:r>
            <a:rPr lang="hu-HU" dirty="0"/>
            <a:t>Speaking is a more active role</a:t>
          </a:r>
        </a:p>
      </dgm:t>
    </dgm:pt>
    <dgm:pt modelId="{39FDE9EF-984D-48DF-8C81-72E679049C96}" type="sibTrans" cxnId="{867987BF-2CF3-4675-B1DF-BF7839D60A5D}">
      <dgm:prSet/>
      <dgm:spPr/>
      <dgm:t>
        <a:bodyPr/>
        <a:lstStyle/>
        <a:p>
          <a:endParaRPr lang="hu-HU"/>
        </a:p>
      </dgm:t>
    </dgm:pt>
    <dgm:pt modelId="{C1B775C7-40FB-4863-B621-063FF957DC15}" type="parTrans" cxnId="{867987BF-2CF3-4675-B1DF-BF7839D60A5D}">
      <dgm:prSet/>
      <dgm:spPr/>
      <dgm:t>
        <a:bodyPr/>
        <a:lstStyle/>
        <a:p>
          <a:endParaRPr lang="hu-HU"/>
        </a:p>
      </dgm:t>
    </dgm:pt>
    <dgm:pt modelId="{C0E14422-5A59-4B3D-9899-48943BF927C8}">
      <dgm:prSet phldrT="[Text]"/>
      <dgm:spPr/>
      <dgm:t>
        <a:bodyPr/>
        <a:lstStyle/>
        <a:p>
          <a:r>
            <a:rPr lang="hu-HU" dirty="0"/>
            <a:t>Access to and discussion with very strong debaters / judges</a:t>
          </a:r>
        </a:p>
      </dgm:t>
    </dgm:pt>
    <dgm:pt modelId="{04B324D1-AB96-44ED-B82F-7C8B549DA24E}" type="parTrans" cxnId="{C7C7C1BE-A90C-4630-980D-B289D6C2D9C4}">
      <dgm:prSet/>
      <dgm:spPr/>
      <dgm:t>
        <a:bodyPr/>
        <a:lstStyle/>
        <a:p>
          <a:endParaRPr lang="hu-HU"/>
        </a:p>
      </dgm:t>
    </dgm:pt>
    <dgm:pt modelId="{68558AD4-39E6-4498-BEEA-587F23D89483}" type="sibTrans" cxnId="{C7C7C1BE-A90C-4630-980D-B289D6C2D9C4}">
      <dgm:prSet/>
      <dgm:spPr/>
      <dgm:t>
        <a:bodyPr/>
        <a:lstStyle/>
        <a:p>
          <a:endParaRPr lang="hu-HU"/>
        </a:p>
      </dgm:t>
    </dgm:pt>
    <dgm:pt modelId="{FA1A84AF-F38A-44D6-AC48-951A4338372D}">
      <dgm:prSet phldrT="[Text]"/>
      <dgm:spPr/>
      <dgm:t>
        <a:bodyPr/>
        <a:lstStyle/>
        <a:p>
          <a:r>
            <a:rPr lang="hu-HU" dirty="0"/>
            <a:t>Clearer perspective: mistakes, comparatives, structure</a:t>
          </a:r>
        </a:p>
      </dgm:t>
    </dgm:pt>
    <dgm:pt modelId="{CD70EC8D-9DE1-4C14-BAA5-879C06CA17EE}" type="parTrans" cxnId="{2E788778-9306-4899-984E-CB8A8AACEF5D}">
      <dgm:prSet/>
      <dgm:spPr/>
      <dgm:t>
        <a:bodyPr/>
        <a:lstStyle/>
        <a:p>
          <a:endParaRPr lang="hu-HU"/>
        </a:p>
      </dgm:t>
    </dgm:pt>
    <dgm:pt modelId="{84FDD08D-F2FC-4AD5-8D66-DD3FBB358788}" type="sibTrans" cxnId="{2E788778-9306-4899-984E-CB8A8AACEF5D}">
      <dgm:prSet/>
      <dgm:spPr/>
      <dgm:t>
        <a:bodyPr/>
        <a:lstStyle/>
        <a:p>
          <a:endParaRPr lang="hu-HU"/>
        </a:p>
      </dgm:t>
    </dgm:pt>
    <dgm:pt modelId="{7C957DEE-708A-46B8-875A-D05922F13C24}">
      <dgm:prSet phldrT="[Text]"/>
      <dgm:spPr/>
      <dgm:t>
        <a:bodyPr/>
        <a:lstStyle/>
        <a:p>
          <a:r>
            <a:rPr lang="hu-HU" dirty="0"/>
            <a:t>Engagement without the nerves</a:t>
          </a:r>
        </a:p>
      </dgm:t>
    </dgm:pt>
    <dgm:pt modelId="{37D59596-6BF2-4B9D-805E-10784E5560D1}" type="parTrans" cxnId="{CF65DB26-6294-400D-986D-090647CB7790}">
      <dgm:prSet/>
      <dgm:spPr/>
      <dgm:t>
        <a:bodyPr/>
        <a:lstStyle/>
        <a:p>
          <a:endParaRPr lang="hu-HU"/>
        </a:p>
      </dgm:t>
    </dgm:pt>
    <dgm:pt modelId="{B1F39FA1-AEEF-4327-8493-EACCEEB02CD5}" type="sibTrans" cxnId="{CF65DB26-6294-400D-986D-090647CB7790}">
      <dgm:prSet/>
      <dgm:spPr/>
      <dgm:t>
        <a:bodyPr/>
        <a:lstStyle/>
        <a:p>
          <a:endParaRPr lang="hu-HU"/>
        </a:p>
      </dgm:t>
    </dgm:pt>
    <dgm:pt modelId="{BCAADDE1-8F05-4ABE-82CA-930940FB0603}" type="pres">
      <dgm:prSet presAssocID="{C810C202-1841-48D0-8E1A-ED07E9EAA267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4FF88192-B207-4F27-BE05-8AC6C53118D3}" type="pres">
      <dgm:prSet presAssocID="{C810C202-1841-48D0-8E1A-ED07E9EAA267}" presName="dummyMaxCanvas" presStyleCnt="0"/>
      <dgm:spPr/>
    </dgm:pt>
    <dgm:pt modelId="{1358AAE8-E63C-4A56-A9C7-BF9D38D06863}" type="pres">
      <dgm:prSet presAssocID="{C810C202-1841-48D0-8E1A-ED07E9EAA267}" presName="parentComposite" presStyleCnt="0"/>
      <dgm:spPr/>
    </dgm:pt>
    <dgm:pt modelId="{EC814DB3-68BB-4C77-96B0-C8B7D0759A1A}" type="pres">
      <dgm:prSet presAssocID="{C810C202-1841-48D0-8E1A-ED07E9EAA267}" presName="parent1" presStyleLbl="alignAccFollowNode1" presStyleIdx="0" presStyleCnt="4">
        <dgm:presLayoutVars>
          <dgm:chMax val="4"/>
        </dgm:presLayoutVars>
      </dgm:prSet>
      <dgm:spPr/>
    </dgm:pt>
    <dgm:pt modelId="{F73957DB-6D4C-483C-9E30-90372FC05A57}" type="pres">
      <dgm:prSet presAssocID="{C810C202-1841-48D0-8E1A-ED07E9EAA267}" presName="parent2" presStyleLbl="alignAccFollowNode1" presStyleIdx="1" presStyleCnt="4">
        <dgm:presLayoutVars>
          <dgm:chMax val="4"/>
        </dgm:presLayoutVars>
      </dgm:prSet>
      <dgm:spPr/>
    </dgm:pt>
    <dgm:pt modelId="{351B36FD-39BF-4380-B163-4116ADBD5874}" type="pres">
      <dgm:prSet presAssocID="{C810C202-1841-48D0-8E1A-ED07E9EAA267}" presName="childrenComposite" presStyleCnt="0"/>
      <dgm:spPr/>
    </dgm:pt>
    <dgm:pt modelId="{89CB3D04-CB5B-4FB0-BE3D-26CE7DA442D1}" type="pres">
      <dgm:prSet presAssocID="{C810C202-1841-48D0-8E1A-ED07E9EAA267}" presName="dummyMaxCanvas_ChildArea" presStyleCnt="0"/>
      <dgm:spPr/>
    </dgm:pt>
    <dgm:pt modelId="{8AEBAA35-E91D-4262-B116-3E1917CC1912}" type="pres">
      <dgm:prSet presAssocID="{C810C202-1841-48D0-8E1A-ED07E9EAA267}" presName="fulcrum" presStyleLbl="alignAccFollowNode1" presStyleIdx="2" presStyleCnt="4"/>
      <dgm:spPr/>
    </dgm:pt>
    <dgm:pt modelId="{C422B69C-B05B-4D75-8932-474D884F99E0}" type="pres">
      <dgm:prSet presAssocID="{C810C202-1841-48D0-8E1A-ED07E9EAA267}" presName="balance_33" presStyleLbl="alignAccFollowNode1" presStyleIdx="3" presStyleCnt="4">
        <dgm:presLayoutVars>
          <dgm:bulletEnabled val="1"/>
        </dgm:presLayoutVars>
      </dgm:prSet>
      <dgm:spPr/>
    </dgm:pt>
    <dgm:pt modelId="{35EEEE23-402B-44A4-9781-6D4443DAEE1E}" type="pres">
      <dgm:prSet presAssocID="{C810C202-1841-48D0-8E1A-ED07E9EAA267}" presName="right_33_1" presStyleLbl="node1" presStyleIdx="0" presStyleCnt="6">
        <dgm:presLayoutVars>
          <dgm:bulletEnabled val="1"/>
        </dgm:presLayoutVars>
      </dgm:prSet>
      <dgm:spPr/>
    </dgm:pt>
    <dgm:pt modelId="{7EF7BE25-426A-4186-A506-C893FF42915C}" type="pres">
      <dgm:prSet presAssocID="{C810C202-1841-48D0-8E1A-ED07E9EAA267}" presName="right_33_2" presStyleLbl="node1" presStyleIdx="1" presStyleCnt="6">
        <dgm:presLayoutVars>
          <dgm:bulletEnabled val="1"/>
        </dgm:presLayoutVars>
      </dgm:prSet>
      <dgm:spPr/>
    </dgm:pt>
    <dgm:pt modelId="{FF69C0E1-82BE-4C27-A992-E563A37800F5}" type="pres">
      <dgm:prSet presAssocID="{C810C202-1841-48D0-8E1A-ED07E9EAA267}" presName="right_33_3" presStyleLbl="node1" presStyleIdx="2" presStyleCnt="6">
        <dgm:presLayoutVars>
          <dgm:bulletEnabled val="1"/>
        </dgm:presLayoutVars>
      </dgm:prSet>
      <dgm:spPr/>
    </dgm:pt>
    <dgm:pt modelId="{19BCAB68-57BD-4253-9A62-12A44859E47E}" type="pres">
      <dgm:prSet presAssocID="{C810C202-1841-48D0-8E1A-ED07E9EAA267}" presName="left_33_1" presStyleLbl="node1" presStyleIdx="3" presStyleCnt="6">
        <dgm:presLayoutVars>
          <dgm:bulletEnabled val="1"/>
        </dgm:presLayoutVars>
      </dgm:prSet>
      <dgm:spPr/>
    </dgm:pt>
    <dgm:pt modelId="{202A27A5-52DF-4BC9-BFAF-36011797B61A}" type="pres">
      <dgm:prSet presAssocID="{C810C202-1841-48D0-8E1A-ED07E9EAA267}" presName="left_33_2" presStyleLbl="node1" presStyleIdx="4" presStyleCnt="6">
        <dgm:presLayoutVars>
          <dgm:bulletEnabled val="1"/>
        </dgm:presLayoutVars>
      </dgm:prSet>
      <dgm:spPr/>
    </dgm:pt>
    <dgm:pt modelId="{57BDB63A-274A-4B5C-9E8B-47429B1231AA}" type="pres">
      <dgm:prSet presAssocID="{C810C202-1841-48D0-8E1A-ED07E9EAA267}" presName="left_33_3" presStyleLbl="node1" presStyleIdx="5" presStyleCnt="6">
        <dgm:presLayoutVars>
          <dgm:bulletEnabled val="1"/>
        </dgm:presLayoutVars>
      </dgm:prSet>
      <dgm:spPr/>
    </dgm:pt>
  </dgm:ptLst>
  <dgm:cxnLst>
    <dgm:cxn modelId="{551E9424-B747-45B8-A74D-E20BF8838862}" type="presOf" srcId="{68E223AC-13A7-4DFA-A4E7-ADEA2B837FEE}" destId="{7EF7BE25-426A-4186-A506-C893FF42915C}" srcOrd="0" destOrd="0" presId="urn:microsoft.com/office/officeart/2005/8/layout/balance1"/>
    <dgm:cxn modelId="{CF65DB26-6294-400D-986D-090647CB7790}" srcId="{2DD4706C-4671-4DE9-A0FD-2D72E9F0BD47}" destId="{7C957DEE-708A-46B8-875A-D05922F13C24}" srcOrd="2" destOrd="0" parTransId="{37D59596-6BF2-4B9D-805E-10784E5560D1}" sibTransId="{B1F39FA1-AEEF-4327-8493-EACCEEB02CD5}"/>
    <dgm:cxn modelId="{279E272F-2D6E-425C-B377-90BA6308E334}" type="presOf" srcId="{FA1A84AF-F38A-44D6-AC48-951A4338372D}" destId="{202A27A5-52DF-4BC9-BFAF-36011797B61A}" srcOrd="0" destOrd="0" presId="urn:microsoft.com/office/officeart/2005/8/layout/balance1"/>
    <dgm:cxn modelId="{01541868-564A-4138-B6F1-647F1452F057}" srcId="{C810C202-1841-48D0-8E1A-ED07E9EAA267}" destId="{2DD4706C-4671-4DE9-A0FD-2D72E9F0BD47}" srcOrd="0" destOrd="0" parTransId="{EED0652F-A0B8-4181-B1C7-9EE517935AF5}" sibTransId="{806568EF-61F1-4D32-AFFB-39DCC06E8DC5}"/>
    <dgm:cxn modelId="{2B0C116A-AF67-4104-86ED-894FE2C7AC3C}" type="presOf" srcId="{C810C202-1841-48D0-8E1A-ED07E9EAA267}" destId="{BCAADDE1-8F05-4ABE-82CA-930940FB0603}" srcOrd="0" destOrd="0" presId="urn:microsoft.com/office/officeart/2005/8/layout/balance1"/>
    <dgm:cxn modelId="{2E788778-9306-4899-984E-CB8A8AACEF5D}" srcId="{2DD4706C-4671-4DE9-A0FD-2D72E9F0BD47}" destId="{FA1A84AF-F38A-44D6-AC48-951A4338372D}" srcOrd="1" destOrd="0" parTransId="{CD70EC8D-9DE1-4C14-BAA5-879C06CA17EE}" sibTransId="{84FDD08D-F2FC-4AD5-8D66-DD3FBB358788}"/>
    <dgm:cxn modelId="{2D00BF82-DAF5-47EF-A74D-A4B489F9F427}" srcId="{C810C202-1841-48D0-8E1A-ED07E9EAA267}" destId="{D6787923-9D50-4BCA-8F28-286E01CA987E}" srcOrd="1" destOrd="0" parTransId="{6C70A9C9-1153-4971-949B-116560253780}" sibTransId="{C0D78AE6-C8EB-47C4-8757-98A8DEA242FF}"/>
    <dgm:cxn modelId="{E291B1A4-2583-42E9-807C-8D95F05061AE}" type="presOf" srcId="{7C957DEE-708A-46B8-875A-D05922F13C24}" destId="{57BDB63A-274A-4B5C-9E8B-47429B1231AA}" srcOrd="0" destOrd="0" presId="urn:microsoft.com/office/officeart/2005/8/layout/balance1"/>
    <dgm:cxn modelId="{C524ADB6-514A-475A-96E9-DAA544B2ABE9}" srcId="{D6787923-9D50-4BCA-8F28-286E01CA987E}" destId="{6E19DEF6-58B4-4496-A2D4-7A5AA01FFFC0}" srcOrd="0" destOrd="0" parTransId="{40BA9449-3B51-4AA1-BF54-0CB0FA9DE7E2}" sibTransId="{16046128-E847-4338-82F1-1C93E3330697}"/>
    <dgm:cxn modelId="{C7C7C1BE-A90C-4630-980D-B289D6C2D9C4}" srcId="{2DD4706C-4671-4DE9-A0FD-2D72E9F0BD47}" destId="{C0E14422-5A59-4B3D-9899-48943BF927C8}" srcOrd="0" destOrd="0" parTransId="{04B324D1-AB96-44ED-B82F-7C8B549DA24E}" sibTransId="{68558AD4-39E6-4498-BEEA-587F23D89483}"/>
    <dgm:cxn modelId="{867987BF-2CF3-4675-B1DF-BF7839D60A5D}" srcId="{D6787923-9D50-4BCA-8F28-286E01CA987E}" destId="{53118038-E158-403D-A1D9-8FC79523F278}" srcOrd="2" destOrd="0" parTransId="{C1B775C7-40FB-4863-B621-063FF957DC15}" sibTransId="{39FDE9EF-984D-48DF-8C81-72E679049C96}"/>
    <dgm:cxn modelId="{FD12BEC3-2C5D-4D2D-AD32-42452CDC4D02}" type="presOf" srcId="{53118038-E158-403D-A1D9-8FC79523F278}" destId="{FF69C0E1-82BE-4C27-A992-E563A37800F5}" srcOrd="0" destOrd="0" presId="urn:microsoft.com/office/officeart/2005/8/layout/balance1"/>
    <dgm:cxn modelId="{6A17E2CD-3EAE-4D71-B369-2EE97CFB88A5}" type="presOf" srcId="{C0E14422-5A59-4B3D-9899-48943BF927C8}" destId="{19BCAB68-57BD-4253-9A62-12A44859E47E}" srcOrd="0" destOrd="0" presId="urn:microsoft.com/office/officeart/2005/8/layout/balance1"/>
    <dgm:cxn modelId="{A0D80DE1-DFAD-4901-9736-3862D0D9D4D2}" type="presOf" srcId="{6E19DEF6-58B4-4496-A2D4-7A5AA01FFFC0}" destId="{35EEEE23-402B-44A4-9781-6D4443DAEE1E}" srcOrd="0" destOrd="0" presId="urn:microsoft.com/office/officeart/2005/8/layout/balance1"/>
    <dgm:cxn modelId="{83ACC2E2-6F6D-4C49-B871-C94561AC6DB8}" type="presOf" srcId="{D6787923-9D50-4BCA-8F28-286E01CA987E}" destId="{F73957DB-6D4C-483C-9E30-90372FC05A57}" srcOrd="0" destOrd="0" presId="urn:microsoft.com/office/officeart/2005/8/layout/balance1"/>
    <dgm:cxn modelId="{1D1D89E4-42DC-43FD-9AE5-670BA4002EFF}" type="presOf" srcId="{2DD4706C-4671-4DE9-A0FD-2D72E9F0BD47}" destId="{EC814DB3-68BB-4C77-96B0-C8B7D0759A1A}" srcOrd="0" destOrd="0" presId="urn:microsoft.com/office/officeart/2005/8/layout/balance1"/>
    <dgm:cxn modelId="{6BBB40E8-C164-4866-A8CD-41FC28EE10E0}" srcId="{D6787923-9D50-4BCA-8F28-286E01CA987E}" destId="{68E223AC-13A7-4DFA-A4E7-ADEA2B837FEE}" srcOrd="1" destOrd="0" parTransId="{C7605F1E-69B7-49F8-A38B-C7346F2E2C4F}" sibTransId="{229C049F-001C-4855-A353-5B8F917C0D10}"/>
    <dgm:cxn modelId="{A00E76C1-5605-427D-B404-E425A4711547}" type="presParOf" srcId="{BCAADDE1-8F05-4ABE-82CA-930940FB0603}" destId="{4FF88192-B207-4F27-BE05-8AC6C53118D3}" srcOrd="0" destOrd="0" presId="urn:microsoft.com/office/officeart/2005/8/layout/balance1"/>
    <dgm:cxn modelId="{262F797E-F72C-481B-81ED-3B5D0E8EAF5B}" type="presParOf" srcId="{BCAADDE1-8F05-4ABE-82CA-930940FB0603}" destId="{1358AAE8-E63C-4A56-A9C7-BF9D38D06863}" srcOrd="1" destOrd="0" presId="urn:microsoft.com/office/officeart/2005/8/layout/balance1"/>
    <dgm:cxn modelId="{D018B41F-4805-47E8-A383-6B1826A30251}" type="presParOf" srcId="{1358AAE8-E63C-4A56-A9C7-BF9D38D06863}" destId="{EC814DB3-68BB-4C77-96B0-C8B7D0759A1A}" srcOrd="0" destOrd="0" presId="urn:microsoft.com/office/officeart/2005/8/layout/balance1"/>
    <dgm:cxn modelId="{A9A6CFA7-C6ED-4C7C-B49F-28A3653F06A8}" type="presParOf" srcId="{1358AAE8-E63C-4A56-A9C7-BF9D38D06863}" destId="{F73957DB-6D4C-483C-9E30-90372FC05A57}" srcOrd="1" destOrd="0" presId="urn:microsoft.com/office/officeart/2005/8/layout/balance1"/>
    <dgm:cxn modelId="{AC674EB0-87A0-4D7A-8D40-49480CD5661C}" type="presParOf" srcId="{BCAADDE1-8F05-4ABE-82CA-930940FB0603}" destId="{351B36FD-39BF-4380-B163-4116ADBD5874}" srcOrd="2" destOrd="0" presId="urn:microsoft.com/office/officeart/2005/8/layout/balance1"/>
    <dgm:cxn modelId="{0B3A4FF5-333E-4E03-8E85-8E5DB398A057}" type="presParOf" srcId="{351B36FD-39BF-4380-B163-4116ADBD5874}" destId="{89CB3D04-CB5B-4FB0-BE3D-26CE7DA442D1}" srcOrd="0" destOrd="0" presId="urn:microsoft.com/office/officeart/2005/8/layout/balance1"/>
    <dgm:cxn modelId="{D05F1AF2-E85E-4EA4-BFF4-31DFF4D52A06}" type="presParOf" srcId="{351B36FD-39BF-4380-B163-4116ADBD5874}" destId="{8AEBAA35-E91D-4262-B116-3E1917CC1912}" srcOrd="1" destOrd="0" presId="urn:microsoft.com/office/officeart/2005/8/layout/balance1"/>
    <dgm:cxn modelId="{217E8310-52E6-4E12-8084-2657AA8ABBA4}" type="presParOf" srcId="{351B36FD-39BF-4380-B163-4116ADBD5874}" destId="{C422B69C-B05B-4D75-8932-474D884F99E0}" srcOrd="2" destOrd="0" presId="urn:microsoft.com/office/officeart/2005/8/layout/balance1"/>
    <dgm:cxn modelId="{35C99F7F-F18F-4238-869A-6FE7EAE19245}" type="presParOf" srcId="{351B36FD-39BF-4380-B163-4116ADBD5874}" destId="{35EEEE23-402B-44A4-9781-6D4443DAEE1E}" srcOrd="3" destOrd="0" presId="urn:microsoft.com/office/officeart/2005/8/layout/balance1"/>
    <dgm:cxn modelId="{A87327E8-CF20-4976-BA22-8F1553C702FA}" type="presParOf" srcId="{351B36FD-39BF-4380-B163-4116ADBD5874}" destId="{7EF7BE25-426A-4186-A506-C893FF42915C}" srcOrd="4" destOrd="0" presId="urn:microsoft.com/office/officeart/2005/8/layout/balance1"/>
    <dgm:cxn modelId="{AE31EC4B-581D-4E24-905B-7C6C6B4D6D0B}" type="presParOf" srcId="{351B36FD-39BF-4380-B163-4116ADBD5874}" destId="{FF69C0E1-82BE-4C27-A992-E563A37800F5}" srcOrd="5" destOrd="0" presId="urn:microsoft.com/office/officeart/2005/8/layout/balance1"/>
    <dgm:cxn modelId="{01E58EBE-350F-4A18-AF61-C192D13E09CC}" type="presParOf" srcId="{351B36FD-39BF-4380-B163-4116ADBD5874}" destId="{19BCAB68-57BD-4253-9A62-12A44859E47E}" srcOrd="6" destOrd="0" presId="urn:microsoft.com/office/officeart/2005/8/layout/balance1"/>
    <dgm:cxn modelId="{A6E64C3D-284E-48BD-AD8A-E542875DCC42}" type="presParOf" srcId="{351B36FD-39BF-4380-B163-4116ADBD5874}" destId="{202A27A5-52DF-4BC9-BFAF-36011797B61A}" srcOrd="7" destOrd="0" presId="urn:microsoft.com/office/officeart/2005/8/layout/balance1"/>
    <dgm:cxn modelId="{D2203141-924D-429C-A956-1973BCBD8585}" type="presParOf" srcId="{351B36FD-39BF-4380-B163-4116ADBD5874}" destId="{57BDB63A-274A-4B5C-9E8B-47429B1231AA}" srcOrd="8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478-C85C-4E7B-AE5E-2C646DF1E7AC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1B28C3-873A-48EB-B236-CB4DBA82156D}">
      <dsp:nvSpPr>
        <dsp:cNvPr id="0" name=""/>
        <dsp:cNvSpPr/>
      </dsp:nvSpPr>
      <dsp:spPr>
        <a:xfrm>
          <a:off x="2952" y="1305401"/>
          <a:ext cx="1118052" cy="174053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b="1" kern="1200" dirty="0">
              <a:solidFill>
                <a:schemeClr val="tx1"/>
              </a:solidFill>
            </a:rPr>
            <a:t>Relevance</a:t>
          </a:r>
        </a:p>
      </dsp:txBody>
      <dsp:txXfrm>
        <a:off x="57531" y="1359980"/>
        <a:ext cx="1008894" cy="1631377"/>
      </dsp:txXfrm>
    </dsp:sp>
    <dsp:sp modelId="{4A3443A5-FF26-4E6D-B54A-3B1F4B0ED448}">
      <dsp:nvSpPr>
        <dsp:cNvPr id="0" name=""/>
        <dsp:cNvSpPr/>
      </dsp:nvSpPr>
      <dsp:spPr>
        <a:xfrm>
          <a:off x="1176907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Why to judge? </a:t>
          </a:r>
        </a:p>
      </dsp:txBody>
      <dsp:txXfrm>
        <a:off x="1231486" y="1359980"/>
        <a:ext cx="1008894" cy="1631377"/>
      </dsp:txXfrm>
    </dsp:sp>
    <dsp:sp modelId="{E21AD505-8745-4A63-A502-AEDB70B7159D}">
      <dsp:nvSpPr>
        <dsp:cNvPr id="0" name=""/>
        <dsp:cNvSpPr/>
      </dsp:nvSpPr>
      <dsp:spPr>
        <a:xfrm>
          <a:off x="235086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Basic rules</a:t>
          </a:r>
        </a:p>
      </dsp:txBody>
      <dsp:txXfrm>
        <a:off x="2405442" y="1359980"/>
        <a:ext cx="1008894" cy="1631377"/>
      </dsp:txXfrm>
    </dsp:sp>
    <dsp:sp modelId="{CCFC9A00-75D9-4566-85AD-4E1921E96DFE}">
      <dsp:nvSpPr>
        <dsp:cNvPr id="0" name=""/>
        <dsp:cNvSpPr/>
      </dsp:nvSpPr>
      <dsp:spPr>
        <a:xfrm>
          <a:off x="352481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Mentality</a:t>
          </a:r>
        </a:p>
      </dsp:txBody>
      <dsp:txXfrm>
        <a:off x="3579397" y="1359980"/>
        <a:ext cx="1008894" cy="1631377"/>
      </dsp:txXfrm>
    </dsp:sp>
    <dsp:sp modelId="{80E466BF-B974-415B-8BCF-FAD79D9BCB7E}">
      <dsp:nvSpPr>
        <dsp:cNvPr id="0" name=""/>
        <dsp:cNvSpPr/>
      </dsp:nvSpPr>
      <dsp:spPr>
        <a:xfrm>
          <a:off x="469877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Fairness</a:t>
          </a:r>
        </a:p>
      </dsp:txBody>
      <dsp:txXfrm>
        <a:off x="4753352" y="1359980"/>
        <a:ext cx="1008894" cy="1631377"/>
      </dsp:txXfrm>
    </dsp:sp>
    <dsp:sp modelId="{A9D0A971-D692-485C-A57A-87A757E4865A}">
      <dsp:nvSpPr>
        <dsp:cNvPr id="0" name=""/>
        <dsp:cNvSpPr/>
      </dsp:nvSpPr>
      <dsp:spPr>
        <a:xfrm>
          <a:off x="587272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opening and closing teams</a:t>
          </a:r>
        </a:p>
      </dsp:txBody>
      <dsp:txXfrm>
        <a:off x="5927307" y="1359980"/>
        <a:ext cx="1008894" cy="1631377"/>
      </dsp:txXfrm>
    </dsp:sp>
    <dsp:sp modelId="{2F7195CF-C25E-4E72-A12D-CCF0133072D8}">
      <dsp:nvSpPr>
        <dsp:cNvPr id="0" name=""/>
        <dsp:cNvSpPr/>
      </dsp:nvSpPr>
      <dsp:spPr>
        <a:xfrm>
          <a:off x="704668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the diagonals</a:t>
          </a:r>
        </a:p>
      </dsp:txBody>
      <dsp:txXfrm>
        <a:off x="7101263" y="1359980"/>
        <a:ext cx="1008894" cy="1631377"/>
      </dsp:txXfrm>
    </dsp:sp>
    <dsp:sp modelId="{75C071EC-9509-4C52-8337-CCB28DB93344}">
      <dsp:nvSpPr>
        <dsp:cNvPr id="0" name=""/>
        <dsp:cNvSpPr/>
      </dsp:nvSpPr>
      <dsp:spPr>
        <a:xfrm>
          <a:off x="8220639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Clashpoints</a:t>
          </a:r>
        </a:p>
      </dsp:txBody>
      <dsp:txXfrm>
        <a:off x="8275218" y="1359980"/>
        <a:ext cx="1008894" cy="1631377"/>
      </dsp:txXfrm>
    </dsp:sp>
    <dsp:sp modelId="{625D6882-6F86-4DE3-AD3F-0689A6CACEB3}">
      <dsp:nvSpPr>
        <dsp:cNvPr id="0" name=""/>
        <dsp:cNvSpPr/>
      </dsp:nvSpPr>
      <dsp:spPr>
        <a:xfrm>
          <a:off x="939459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Panel discussion</a:t>
          </a:r>
        </a:p>
      </dsp:txBody>
      <dsp:txXfrm>
        <a:off x="9449173" y="1359980"/>
        <a:ext cx="1008894" cy="1631377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814DB3-68BB-4C77-96B0-C8B7D0759A1A}">
      <dsp:nvSpPr>
        <dsp:cNvPr id="0" name=""/>
        <dsp:cNvSpPr/>
      </dsp:nvSpPr>
      <dsp:spPr>
        <a:xfrm>
          <a:off x="1675435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Judging</a:t>
          </a:r>
        </a:p>
      </dsp:txBody>
      <dsp:txXfrm>
        <a:off x="1713966" y="38531"/>
        <a:ext cx="2290937" cy="1238493"/>
      </dsp:txXfrm>
    </dsp:sp>
    <dsp:sp modelId="{F73957DB-6D4C-483C-9E30-90372FC05A57}">
      <dsp:nvSpPr>
        <dsp:cNvPr id="0" name=""/>
        <dsp:cNvSpPr/>
      </dsp:nvSpPr>
      <dsp:spPr>
        <a:xfrm>
          <a:off x="5095879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Speaking</a:t>
          </a:r>
        </a:p>
      </dsp:txBody>
      <dsp:txXfrm>
        <a:off x="5134410" y="38531"/>
        <a:ext cx="2290937" cy="1238493"/>
      </dsp:txXfrm>
    </dsp:sp>
    <dsp:sp modelId="{8AEBAA35-E91D-4262-B116-3E1917CC1912}">
      <dsp:nvSpPr>
        <dsp:cNvPr id="0" name=""/>
        <dsp:cNvSpPr/>
      </dsp:nvSpPr>
      <dsp:spPr>
        <a:xfrm>
          <a:off x="4076324" y="5591110"/>
          <a:ext cx="986666" cy="986666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C7EBC0-20B3-4D90-882E-7F193AAD98AE}">
      <dsp:nvSpPr>
        <dsp:cNvPr id="0" name=""/>
        <dsp:cNvSpPr/>
      </dsp:nvSpPr>
      <dsp:spPr>
        <a:xfrm rot="21360000">
          <a:off x="1608753" y="5168312"/>
          <a:ext cx="5921807" cy="41409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D898B9-A372-4899-96E5-5AF28CA56B65}">
      <dsp:nvSpPr>
        <dsp:cNvPr id="0" name=""/>
        <dsp:cNvSpPr/>
      </dsp:nvSpPr>
      <dsp:spPr>
        <a:xfrm rot="21360000">
          <a:off x="1618656" y="4422308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Access to and discussion with very strong debaters / judges</a:t>
          </a:r>
        </a:p>
      </dsp:txBody>
      <dsp:txXfrm>
        <a:off x="1658273" y="4461925"/>
        <a:ext cx="2270767" cy="732326"/>
      </dsp:txXfrm>
    </dsp:sp>
    <dsp:sp modelId="{11DC0642-2FE4-4B9E-9304-09E08A0EC0EC}">
      <dsp:nvSpPr>
        <dsp:cNvPr id="0" name=""/>
        <dsp:cNvSpPr/>
      </dsp:nvSpPr>
      <dsp:spPr>
        <a:xfrm rot="21360000">
          <a:off x="1552879" y="3554041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Clearer perspective: mistakes, comparatives, structure</a:t>
          </a:r>
        </a:p>
      </dsp:txBody>
      <dsp:txXfrm>
        <a:off x="1592496" y="3593658"/>
        <a:ext cx="2270767" cy="732326"/>
      </dsp:txXfrm>
    </dsp:sp>
    <dsp:sp modelId="{B2244267-C5D4-4634-BA4F-60E45FD7B585}">
      <dsp:nvSpPr>
        <dsp:cNvPr id="0" name=""/>
        <dsp:cNvSpPr/>
      </dsp:nvSpPr>
      <dsp:spPr>
        <a:xfrm rot="21360000">
          <a:off x="1487101" y="2685775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Engagement without the nerves</a:t>
          </a:r>
        </a:p>
      </dsp:txBody>
      <dsp:txXfrm>
        <a:off x="1526718" y="2725392"/>
        <a:ext cx="2270767" cy="732326"/>
      </dsp:txXfrm>
    </dsp:sp>
    <dsp:sp modelId="{C12FBF7C-6AFC-43AB-BA75-B43927E38850}">
      <dsp:nvSpPr>
        <dsp:cNvPr id="0" name=""/>
        <dsp:cNvSpPr/>
      </dsp:nvSpPr>
      <dsp:spPr>
        <a:xfrm rot="21360000">
          <a:off x="1421323" y="1817508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International tournaments are cheaper for judges</a:t>
          </a:r>
        </a:p>
      </dsp:txBody>
      <dsp:txXfrm>
        <a:off x="1460940" y="1857125"/>
        <a:ext cx="2270767" cy="732326"/>
      </dsp:txXfrm>
    </dsp:sp>
    <dsp:sp modelId="{C80E3240-3612-40A6-8308-DCB82CDFBD02}">
      <dsp:nvSpPr>
        <dsp:cNvPr id="0" name=""/>
        <dsp:cNvSpPr/>
      </dsp:nvSpPr>
      <dsp:spPr>
        <a:xfrm rot="21360000">
          <a:off x="5039100" y="4185508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The experts should be judges</a:t>
          </a:r>
        </a:p>
      </dsp:txBody>
      <dsp:txXfrm>
        <a:off x="5078717" y="4225125"/>
        <a:ext cx="2270767" cy="732326"/>
      </dsp:txXfrm>
    </dsp:sp>
    <dsp:sp modelId="{E6CB269D-5AE9-4535-A10D-41F01E90ED03}">
      <dsp:nvSpPr>
        <dsp:cNvPr id="0" name=""/>
        <dsp:cNvSpPr/>
      </dsp:nvSpPr>
      <dsp:spPr>
        <a:xfrm rot="21360000">
          <a:off x="4973323" y="3317241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You</a:t>
          </a:r>
          <a:r>
            <a:rPr lang="hu-HU" sz="1400" kern="1200" baseline="0" dirty="0"/>
            <a:t> want to convince people, not to judge them</a:t>
          </a:r>
          <a:endParaRPr lang="hu-HU" sz="1400" kern="1200" dirty="0"/>
        </a:p>
      </dsp:txBody>
      <dsp:txXfrm>
        <a:off x="5012940" y="3356858"/>
        <a:ext cx="2270767" cy="732326"/>
      </dsp:txXfrm>
    </dsp:sp>
    <dsp:sp modelId="{3927B5BB-CE66-4C62-A77B-AF2D31F183A9}">
      <dsp:nvSpPr>
        <dsp:cNvPr id="0" name=""/>
        <dsp:cNvSpPr/>
      </dsp:nvSpPr>
      <dsp:spPr>
        <a:xfrm rot="21360000">
          <a:off x="4907545" y="2448975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Speaking is a more active role</a:t>
          </a:r>
        </a:p>
      </dsp:txBody>
      <dsp:txXfrm>
        <a:off x="4947162" y="2488592"/>
        <a:ext cx="2270767" cy="73232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478-C85C-4E7B-AE5E-2C646DF1E7AC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1B28C3-873A-48EB-B236-CB4DBA82156D}">
      <dsp:nvSpPr>
        <dsp:cNvPr id="0" name=""/>
        <dsp:cNvSpPr/>
      </dsp:nvSpPr>
      <dsp:spPr>
        <a:xfrm>
          <a:off x="2952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Relevance</a:t>
          </a:r>
        </a:p>
      </dsp:txBody>
      <dsp:txXfrm>
        <a:off x="57531" y="1359980"/>
        <a:ext cx="1008894" cy="1631377"/>
      </dsp:txXfrm>
    </dsp:sp>
    <dsp:sp modelId="{4A3443A5-FF26-4E6D-B54A-3B1F4B0ED448}">
      <dsp:nvSpPr>
        <dsp:cNvPr id="0" name=""/>
        <dsp:cNvSpPr/>
      </dsp:nvSpPr>
      <dsp:spPr>
        <a:xfrm>
          <a:off x="1176907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Why to judge? </a:t>
          </a:r>
        </a:p>
      </dsp:txBody>
      <dsp:txXfrm>
        <a:off x="1231486" y="1359980"/>
        <a:ext cx="1008894" cy="1631377"/>
      </dsp:txXfrm>
    </dsp:sp>
    <dsp:sp modelId="{E21AD505-8745-4A63-A502-AEDB70B7159D}">
      <dsp:nvSpPr>
        <dsp:cNvPr id="0" name=""/>
        <dsp:cNvSpPr/>
      </dsp:nvSpPr>
      <dsp:spPr>
        <a:xfrm>
          <a:off x="2350863" y="1305401"/>
          <a:ext cx="1118052" cy="174053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b="1" kern="1200" dirty="0">
              <a:solidFill>
                <a:schemeClr val="tx1"/>
              </a:solidFill>
            </a:rPr>
            <a:t>Basic rules</a:t>
          </a:r>
        </a:p>
      </dsp:txBody>
      <dsp:txXfrm>
        <a:off x="2405442" y="1359980"/>
        <a:ext cx="1008894" cy="1631377"/>
      </dsp:txXfrm>
    </dsp:sp>
    <dsp:sp modelId="{CCFC9A00-75D9-4566-85AD-4E1921E96DFE}">
      <dsp:nvSpPr>
        <dsp:cNvPr id="0" name=""/>
        <dsp:cNvSpPr/>
      </dsp:nvSpPr>
      <dsp:spPr>
        <a:xfrm>
          <a:off x="352481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Mentality</a:t>
          </a:r>
        </a:p>
      </dsp:txBody>
      <dsp:txXfrm>
        <a:off x="3579397" y="1359980"/>
        <a:ext cx="1008894" cy="1631377"/>
      </dsp:txXfrm>
    </dsp:sp>
    <dsp:sp modelId="{80E466BF-B974-415B-8BCF-FAD79D9BCB7E}">
      <dsp:nvSpPr>
        <dsp:cNvPr id="0" name=""/>
        <dsp:cNvSpPr/>
      </dsp:nvSpPr>
      <dsp:spPr>
        <a:xfrm>
          <a:off x="469877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Fairness</a:t>
          </a:r>
        </a:p>
      </dsp:txBody>
      <dsp:txXfrm>
        <a:off x="4753352" y="1359980"/>
        <a:ext cx="1008894" cy="1631377"/>
      </dsp:txXfrm>
    </dsp:sp>
    <dsp:sp modelId="{A9D0A971-D692-485C-A57A-87A757E4865A}">
      <dsp:nvSpPr>
        <dsp:cNvPr id="0" name=""/>
        <dsp:cNvSpPr/>
      </dsp:nvSpPr>
      <dsp:spPr>
        <a:xfrm>
          <a:off x="587272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opening and closing teams</a:t>
          </a:r>
        </a:p>
      </dsp:txBody>
      <dsp:txXfrm>
        <a:off x="5927307" y="1359980"/>
        <a:ext cx="1008894" cy="1631377"/>
      </dsp:txXfrm>
    </dsp:sp>
    <dsp:sp modelId="{2F7195CF-C25E-4E72-A12D-CCF0133072D8}">
      <dsp:nvSpPr>
        <dsp:cNvPr id="0" name=""/>
        <dsp:cNvSpPr/>
      </dsp:nvSpPr>
      <dsp:spPr>
        <a:xfrm>
          <a:off x="704668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the diagonals</a:t>
          </a:r>
        </a:p>
      </dsp:txBody>
      <dsp:txXfrm>
        <a:off x="7101263" y="1359980"/>
        <a:ext cx="1008894" cy="1631377"/>
      </dsp:txXfrm>
    </dsp:sp>
    <dsp:sp modelId="{75C071EC-9509-4C52-8337-CCB28DB93344}">
      <dsp:nvSpPr>
        <dsp:cNvPr id="0" name=""/>
        <dsp:cNvSpPr/>
      </dsp:nvSpPr>
      <dsp:spPr>
        <a:xfrm>
          <a:off x="8220639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Clashpoints</a:t>
          </a:r>
        </a:p>
      </dsp:txBody>
      <dsp:txXfrm>
        <a:off x="8275218" y="1359980"/>
        <a:ext cx="1008894" cy="1631377"/>
      </dsp:txXfrm>
    </dsp:sp>
    <dsp:sp modelId="{625D6882-6F86-4DE3-AD3F-0689A6CACEB3}">
      <dsp:nvSpPr>
        <dsp:cNvPr id="0" name=""/>
        <dsp:cNvSpPr/>
      </dsp:nvSpPr>
      <dsp:spPr>
        <a:xfrm>
          <a:off x="939459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Panel discussion</a:t>
          </a:r>
        </a:p>
      </dsp:txBody>
      <dsp:txXfrm>
        <a:off x="9449173" y="1359980"/>
        <a:ext cx="1008894" cy="1631377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478-C85C-4E7B-AE5E-2C646DF1E7AC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1B28C3-873A-48EB-B236-CB4DBA82156D}">
      <dsp:nvSpPr>
        <dsp:cNvPr id="0" name=""/>
        <dsp:cNvSpPr/>
      </dsp:nvSpPr>
      <dsp:spPr>
        <a:xfrm>
          <a:off x="2952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Relevance</a:t>
          </a:r>
        </a:p>
      </dsp:txBody>
      <dsp:txXfrm>
        <a:off x="57531" y="1359980"/>
        <a:ext cx="1008894" cy="1631377"/>
      </dsp:txXfrm>
    </dsp:sp>
    <dsp:sp modelId="{4A3443A5-FF26-4E6D-B54A-3B1F4B0ED448}">
      <dsp:nvSpPr>
        <dsp:cNvPr id="0" name=""/>
        <dsp:cNvSpPr/>
      </dsp:nvSpPr>
      <dsp:spPr>
        <a:xfrm>
          <a:off x="1176907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Why to judge? </a:t>
          </a:r>
        </a:p>
      </dsp:txBody>
      <dsp:txXfrm>
        <a:off x="1231486" y="1359980"/>
        <a:ext cx="1008894" cy="1631377"/>
      </dsp:txXfrm>
    </dsp:sp>
    <dsp:sp modelId="{E21AD505-8745-4A63-A502-AEDB70B7159D}">
      <dsp:nvSpPr>
        <dsp:cNvPr id="0" name=""/>
        <dsp:cNvSpPr/>
      </dsp:nvSpPr>
      <dsp:spPr>
        <a:xfrm>
          <a:off x="235086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Basic rules</a:t>
          </a:r>
        </a:p>
      </dsp:txBody>
      <dsp:txXfrm>
        <a:off x="2405442" y="1359980"/>
        <a:ext cx="1008894" cy="1631377"/>
      </dsp:txXfrm>
    </dsp:sp>
    <dsp:sp modelId="{CCFC9A00-75D9-4566-85AD-4E1921E96DFE}">
      <dsp:nvSpPr>
        <dsp:cNvPr id="0" name=""/>
        <dsp:cNvSpPr/>
      </dsp:nvSpPr>
      <dsp:spPr>
        <a:xfrm>
          <a:off x="3524818" y="1305401"/>
          <a:ext cx="1118052" cy="174053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b="1" kern="1200" dirty="0">
              <a:solidFill>
                <a:schemeClr val="tx1"/>
              </a:solidFill>
            </a:rPr>
            <a:t>Mentality</a:t>
          </a:r>
        </a:p>
      </dsp:txBody>
      <dsp:txXfrm>
        <a:off x="3579397" y="1359980"/>
        <a:ext cx="1008894" cy="1631377"/>
      </dsp:txXfrm>
    </dsp:sp>
    <dsp:sp modelId="{80E466BF-B974-415B-8BCF-FAD79D9BCB7E}">
      <dsp:nvSpPr>
        <dsp:cNvPr id="0" name=""/>
        <dsp:cNvSpPr/>
      </dsp:nvSpPr>
      <dsp:spPr>
        <a:xfrm>
          <a:off x="469877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Fairness</a:t>
          </a:r>
        </a:p>
      </dsp:txBody>
      <dsp:txXfrm>
        <a:off x="4753352" y="1359980"/>
        <a:ext cx="1008894" cy="1631377"/>
      </dsp:txXfrm>
    </dsp:sp>
    <dsp:sp modelId="{A9D0A971-D692-485C-A57A-87A757E4865A}">
      <dsp:nvSpPr>
        <dsp:cNvPr id="0" name=""/>
        <dsp:cNvSpPr/>
      </dsp:nvSpPr>
      <dsp:spPr>
        <a:xfrm>
          <a:off x="587272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opening and closing teams</a:t>
          </a:r>
        </a:p>
      </dsp:txBody>
      <dsp:txXfrm>
        <a:off x="5927307" y="1359980"/>
        <a:ext cx="1008894" cy="1631377"/>
      </dsp:txXfrm>
    </dsp:sp>
    <dsp:sp modelId="{2F7195CF-C25E-4E72-A12D-CCF0133072D8}">
      <dsp:nvSpPr>
        <dsp:cNvPr id="0" name=""/>
        <dsp:cNvSpPr/>
      </dsp:nvSpPr>
      <dsp:spPr>
        <a:xfrm>
          <a:off x="704668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the diagonals</a:t>
          </a:r>
        </a:p>
      </dsp:txBody>
      <dsp:txXfrm>
        <a:off x="7101263" y="1359980"/>
        <a:ext cx="1008894" cy="1631377"/>
      </dsp:txXfrm>
    </dsp:sp>
    <dsp:sp modelId="{75C071EC-9509-4C52-8337-CCB28DB93344}">
      <dsp:nvSpPr>
        <dsp:cNvPr id="0" name=""/>
        <dsp:cNvSpPr/>
      </dsp:nvSpPr>
      <dsp:spPr>
        <a:xfrm>
          <a:off x="8220639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Clashpoints</a:t>
          </a:r>
        </a:p>
      </dsp:txBody>
      <dsp:txXfrm>
        <a:off x="8275218" y="1359980"/>
        <a:ext cx="1008894" cy="1631377"/>
      </dsp:txXfrm>
    </dsp:sp>
    <dsp:sp modelId="{625D6882-6F86-4DE3-AD3F-0689A6CACEB3}">
      <dsp:nvSpPr>
        <dsp:cNvPr id="0" name=""/>
        <dsp:cNvSpPr/>
      </dsp:nvSpPr>
      <dsp:spPr>
        <a:xfrm>
          <a:off x="939459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Panel discussion</a:t>
          </a:r>
        </a:p>
      </dsp:txBody>
      <dsp:txXfrm>
        <a:off x="9449173" y="1359980"/>
        <a:ext cx="1008894" cy="1631377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00ABF-0B6B-4B7E-9E91-86DBDF544739}">
      <dsp:nvSpPr>
        <dsp:cNvPr id="0" name=""/>
        <dsp:cNvSpPr/>
      </dsp:nvSpPr>
      <dsp:spPr>
        <a:xfrm>
          <a:off x="1418020" y="0"/>
          <a:ext cx="5347357" cy="2138943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CD4616-A481-45EF-B330-C6AF49CCE8B1}">
      <dsp:nvSpPr>
        <dsp:cNvPr id="0" name=""/>
        <dsp:cNvSpPr/>
      </dsp:nvSpPr>
      <dsp:spPr>
        <a:xfrm>
          <a:off x="2032004" y="374315"/>
          <a:ext cx="1764627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100" kern="1200">
              <a:solidFill>
                <a:schemeClr val="accent1"/>
              </a:solidFill>
            </a:rPr>
            <a:t>There is Civil War in Syria</a:t>
          </a:r>
          <a:endParaRPr lang="hu-HU" sz="2100" kern="1200" dirty="0">
            <a:solidFill>
              <a:schemeClr val="accent1"/>
            </a:solidFill>
          </a:endParaRPr>
        </a:p>
      </dsp:txBody>
      <dsp:txXfrm>
        <a:off x="2032004" y="374315"/>
        <a:ext cx="1764627" cy="1048082"/>
      </dsp:txXfrm>
    </dsp:sp>
    <dsp:sp modelId="{F837E37C-278E-4D65-A6C5-13BEADEBC1DA}">
      <dsp:nvSpPr>
        <dsp:cNvPr id="0" name=""/>
        <dsp:cNvSpPr/>
      </dsp:nvSpPr>
      <dsp:spPr>
        <a:xfrm>
          <a:off x="4064000" y="716545"/>
          <a:ext cx="2085469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100" kern="1200" dirty="0">
              <a:solidFill>
                <a:schemeClr val="accent1"/>
              </a:solidFill>
            </a:rPr>
            <a:t>Doesn’t know who fights whom in Syria</a:t>
          </a:r>
        </a:p>
      </dsp:txBody>
      <dsp:txXfrm>
        <a:off x="4064000" y="716545"/>
        <a:ext cx="2085469" cy="104808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00ABF-0B6B-4B7E-9E91-86DBDF544739}">
      <dsp:nvSpPr>
        <dsp:cNvPr id="0" name=""/>
        <dsp:cNvSpPr/>
      </dsp:nvSpPr>
      <dsp:spPr>
        <a:xfrm>
          <a:off x="1390321" y="0"/>
          <a:ext cx="5347357" cy="2138943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CD4616-A481-45EF-B330-C6AF49CCE8B1}">
      <dsp:nvSpPr>
        <dsp:cNvPr id="0" name=""/>
        <dsp:cNvSpPr/>
      </dsp:nvSpPr>
      <dsp:spPr>
        <a:xfrm>
          <a:off x="2032004" y="374315"/>
          <a:ext cx="1764627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9784" rIns="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>
              <a:solidFill>
                <a:schemeClr val="accent1"/>
              </a:solidFill>
            </a:rPr>
            <a:t>The European Union started as a Free Trade Union and today has 27 countries</a:t>
          </a:r>
        </a:p>
      </dsp:txBody>
      <dsp:txXfrm>
        <a:off x="2032004" y="374315"/>
        <a:ext cx="1764627" cy="1048082"/>
      </dsp:txXfrm>
    </dsp:sp>
    <dsp:sp modelId="{F837E37C-278E-4D65-A6C5-13BEADEBC1DA}">
      <dsp:nvSpPr>
        <dsp:cNvPr id="0" name=""/>
        <dsp:cNvSpPr/>
      </dsp:nvSpPr>
      <dsp:spPr>
        <a:xfrm>
          <a:off x="4064000" y="716545"/>
          <a:ext cx="2085469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9784" rIns="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>
              <a:solidFill>
                <a:schemeClr val="accent1"/>
              </a:solidFill>
            </a:rPr>
            <a:t>Doesn’t know which is the strongest fraction in the EU Parliament and how it differs from the EU Committee</a:t>
          </a:r>
        </a:p>
      </dsp:txBody>
      <dsp:txXfrm>
        <a:off x="4064000" y="716545"/>
        <a:ext cx="2085469" cy="104808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00ABF-0B6B-4B7E-9E91-86DBDF544739}">
      <dsp:nvSpPr>
        <dsp:cNvPr id="0" name=""/>
        <dsp:cNvSpPr/>
      </dsp:nvSpPr>
      <dsp:spPr>
        <a:xfrm>
          <a:off x="1390321" y="0"/>
          <a:ext cx="5347357" cy="2138943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CD4616-A481-45EF-B330-C6AF49CCE8B1}">
      <dsp:nvSpPr>
        <dsp:cNvPr id="0" name=""/>
        <dsp:cNvSpPr/>
      </dsp:nvSpPr>
      <dsp:spPr>
        <a:xfrm>
          <a:off x="2032004" y="374315"/>
          <a:ext cx="1764627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6896" rIns="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>
              <a:solidFill>
                <a:schemeClr val="accent1"/>
              </a:solidFill>
            </a:rPr>
            <a:t>Joe Biden is the current president-elect of the US</a:t>
          </a:r>
        </a:p>
      </dsp:txBody>
      <dsp:txXfrm>
        <a:off x="2032004" y="374315"/>
        <a:ext cx="1764627" cy="1048082"/>
      </dsp:txXfrm>
    </dsp:sp>
    <dsp:sp modelId="{F837E37C-278E-4D65-A6C5-13BEADEBC1DA}">
      <dsp:nvSpPr>
        <dsp:cNvPr id="0" name=""/>
        <dsp:cNvSpPr/>
      </dsp:nvSpPr>
      <dsp:spPr>
        <a:xfrm>
          <a:off x="4064000" y="716545"/>
          <a:ext cx="2085469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6896" rIns="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>
              <a:solidFill>
                <a:schemeClr val="accent1"/>
              </a:solidFill>
            </a:rPr>
            <a:t>Doesn’t know why mail-in votes get counted more slowly during the 2020 US election</a:t>
          </a:r>
        </a:p>
      </dsp:txBody>
      <dsp:txXfrm>
        <a:off x="4064000" y="716545"/>
        <a:ext cx="2085469" cy="1048082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00ABF-0B6B-4B7E-9E91-86DBDF544739}">
      <dsp:nvSpPr>
        <dsp:cNvPr id="0" name=""/>
        <dsp:cNvSpPr/>
      </dsp:nvSpPr>
      <dsp:spPr>
        <a:xfrm>
          <a:off x="1418020" y="0"/>
          <a:ext cx="5347357" cy="2138943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CD4616-A481-45EF-B330-C6AF49CCE8B1}">
      <dsp:nvSpPr>
        <dsp:cNvPr id="0" name=""/>
        <dsp:cNvSpPr/>
      </dsp:nvSpPr>
      <dsp:spPr>
        <a:xfrm>
          <a:off x="2032004" y="374315"/>
          <a:ext cx="1764627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100" kern="1200" dirty="0"/>
            <a:t>There is Civil War in Syria</a:t>
          </a:r>
        </a:p>
      </dsp:txBody>
      <dsp:txXfrm>
        <a:off x="2032004" y="374315"/>
        <a:ext cx="1764627" cy="1048082"/>
      </dsp:txXfrm>
    </dsp:sp>
    <dsp:sp modelId="{F837E37C-278E-4D65-A6C5-13BEADEBC1DA}">
      <dsp:nvSpPr>
        <dsp:cNvPr id="0" name=""/>
        <dsp:cNvSpPr/>
      </dsp:nvSpPr>
      <dsp:spPr>
        <a:xfrm>
          <a:off x="4064000" y="716545"/>
          <a:ext cx="2085469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100" kern="1200" dirty="0">
              <a:solidFill>
                <a:schemeClr val="accent1"/>
              </a:solidFill>
            </a:rPr>
            <a:t>Doesn’t know who fights whom in Syria</a:t>
          </a:r>
        </a:p>
      </dsp:txBody>
      <dsp:txXfrm>
        <a:off x="4064000" y="716545"/>
        <a:ext cx="2085469" cy="1048082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00ABF-0B6B-4B7E-9E91-86DBDF544739}">
      <dsp:nvSpPr>
        <dsp:cNvPr id="0" name=""/>
        <dsp:cNvSpPr/>
      </dsp:nvSpPr>
      <dsp:spPr>
        <a:xfrm>
          <a:off x="1390321" y="0"/>
          <a:ext cx="5347357" cy="2138943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CD4616-A481-45EF-B330-C6AF49CCE8B1}">
      <dsp:nvSpPr>
        <dsp:cNvPr id="0" name=""/>
        <dsp:cNvSpPr/>
      </dsp:nvSpPr>
      <dsp:spPr>
        <a:xfrm>
          <a:off x="2032004" y="374315"/>
          <a:ext cx="1764627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9784" rIns="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The European Union started as a Free Trade Union and today has 27 countries</a:t>
          </a:r>
        </a:p>
      </dsp:txBody>
      <dsp:txXfrm>
        <a:off x="2032004" y="374315"/>
        <a:ext cx="1764627" cy="1048082"/>
      </dsp:txXfrm>
    </dsp:sp>
    <dsp:sp modelId="{F837E37C-278E-4D65-A6C5-13BEADEBC1DA}">
      <dsp:nvSpPr>
        <dsp:cNvPr id="0" name=""/>
        <dsp:cNvSpPr/>
      </dsp:nvSpPr>
      <dsp:spPr>
        <a:xfrm>
          <a:off x="4064000" y="716545"/>
          <a:ext cx="2085469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9784" rIns="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>
              <a:solidFill>
                <a:schemeClr val="accent1"/>
              </a:solidFill>
            </a:rPr>
            <a:t>Doesn’t know which is the strongest fraction in the EU Parliament and how it differs from the EU Committee</a:t>
          </a:r>
        </a:p>
      </dsp:txBody>
      <dsp:txXfrm>
        <a:off x="4064000" y="716545"/>
        <a:ext cx="2085469" cy="1048082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00ABF-0B6B-4B7E-9E91-86DBDF544739}">
      <dsp:nvSpPr>
        <dsp:cNvPr id="0" name=""/>
        <dsp:cNvSpPr/>
      </dsp:nvSpPr>
      <dsp:spPr>
        <a:xfrm>
          <a:off x="1390321" y="0"/>
          <a:ext cx="5347357" cy="2138943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CD4616-A481-45EF-B330-C6AF49CCE8B1}">
      <dsp:nvSpPr>
        <dsp:cNvPr id="0" name=""/>
        <dsp:cNvSpPr/>
      </dsp:nvSpPr>
      <dsp:spPr>
        <a:xfrm>
          <a:off x="2032004" y="374315"/>
          <a:ext cx="1764627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6896" rIns="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/>
            <a:t>Joe Biden is the current president-elect of the US</a:t>
          </a:r>
        </a:p>
      </dsp:txBody>
      <dsp:txXfrm>
        <a:off x="2032004" y="374315"/>
        <a:ext cx="1764627" cy="1048082"/>
      </dsp:txXfrm>
    </dsp:sp>
    <dsp:sp modelId="{F837E37C-278E-4D65-A6C5-13BEADEBC1DA}">
      <dsp:nvSpPr>
        <dsp:cNvPr id="0" name=""/>
        <dsp:cNvSpPr/>
      </dsp:nvSpPr>
      <dsp:spPr>
        <a:xfrm>
          <a:off x="4064000" y="716545"/>
          <a:ext cx="2085469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6896" rIns="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>
              <a:solidFill>
                <a:schemeClr val="accent1"/>
              </a:solidFill>
            </a:rPr>
            <a:t>Doesn’t know why mail-in votes get counted more slowly during the 2020 US election</a:t>
          </a:r>
        </a:p>
      </dsp:txBody>
      <dsp:txXfrm>
        <a:off x="4064000" y="716545"/>
        <a:ext cx="2085469" cy="1048082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00ABF-0B6B-4B7E-9E91-86DBDF544739}">
      <dsp:nvSpPr>
        <dsp:cNvPr id="0" name=""/>
        <dsp:cNvSpPr/>
      </dsp:nvSpPr>
      <dsp:spPr>
        <a:xfrm>
          <a:off x="1418020" y="0"/>
          <a:ext cx="5347357" cy="2138943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CD4616-A481-45EF-B330-C6AF49CCE8B1}">
      <dsp:nvSpPr>
        <dsp:cNvPr id="0" name=""/>
        <dsp:cNvSpPr/>
      </dsp:nvSpPr>
      <dsp:spPr>
        <a:xfrm>
          <a:off x="2032004" y="374315"/>
          <a:ext cx="1764627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100" kern="1200" dirty="0">
              <a:solidFill>
                <a:schemeClr val="accent1"/>
              </a:solidFill>
            </a:rPr>
            <a:t>There is Civil War in Syria</a:t>
          </a:r>
        </a:p>
      </dsp:txBody>
      <dsp:txXfrm>
        <a:off x="2032004" y="374315"/>
        <a:ext cx="1764627" cy="1048082"/>
      </dsp:txXfrm>
    </dsp:sp>
    <dsp:sp modelId="{F837E37C-278E-4D65-A6C5-13BEADEBC1DA}">
      <dsp:nvSpPr>
        <dsp:cNvPr id="0" name=""/>
        <dsp:cNvSpPr/>
      </dsp:nvSpPr>
      <dsp:spPr>
        <a:xfrm>
          <a:off x="4064000" y="716545"/>
          <a:ext cx="2085469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100" kern="1200" dirty="0"/>
            <a:t>Doesn’t know who fights whom in Syria</a:t>
          </a:r>
        </a:p>
      </dsp:txBody>
      <dsp:txXfrm>
        <a:off x="4064000" y="716545"/>
        <a:ext cx="2085469" cy="10480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10FEEC-832A-4F78-8608-1ECE6A9970B7}">
      <dsp:nvSpPr>
        <dsp:cNvPr id="0" name=""/>
        <dsp:cNvSpPr/>
      </dsp:nvSpPr>
      <dsp:spPr>
        <a:xfrm>
          <a:off x="1113" y="428508"/>
          <a:ext cx="2606657" cy="13033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800" b="1" kern="1200" dirty="0"/>
            <a:t>Speaker</a:t>
          </a:r>
        </a:p>
      </dsp:txBody>
      <dsp:txXfrm>
        <a:off x="39286" y="466681"/>
        <a:ext cx="2530311" cy="1226982"/>
      </dsp:txXfrm>
    </dsp:sp>
    <dsp:sp modelId="{DB9FAD85-B94C-41C9-9B83-051F4C9CDE96}">
      <dsp:nvSpPr>
        <dsp:cNvPr id="0" name=""/>
        <dsp:cNvSpPr/>
      </dsp:nvSpPr>
      <dsp:spPr>
        <a:xfrm>
          <a:off x="261779" y="1731837"/>
          <a:ext cx="260665" cy="9774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7496"/>
              </a:lnTo>
              <a:lnTo>
                <a:pt x="260665" y="9774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38BC74-2240-4F59-B727-B7B4F089A414}">
      <dsp:nvSpPr>
        <dsp:cNvPr id="0" name=""/>
        <dsp:cNvSpPr/>
      </dsp:nvSpPr>
      <dsp:spPr>
        <a:xfrm>
          <a:off x="522445" y="2057669"/>
          <a:ext cx="2085325" cy="13033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700" b="1" kern="1200" dirty="0"/>
            <a:t>approach</a:t>
          </a:r>
        </a:p>
      </dsp:txBody>
      <dsp:txXfrm>
        <a:off x="560618" y="2095842"/>
        <a:ext cx="2008979" cy="1226982"/>
      </dsp:txXfrm>
    </dsp:sp>
    <dsp:sp modelId="{5091E830-DF13-4AF8-B1A7-3EA16CCD3902}">
      <dsp:nvSpPr>
        <dsp:cNvPr id="0" name=""/>
        <dsp:cNvSpPr/>
      </dsp:nvSpPr>
      <dsp:spPr>
        <a:xfrm>
          <a:off x="261779" y="1731837"/>
          <a:ext cx="260665" cy="26066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06657"/>
              </a:lnTo>
              <a:lnTo>
                <a:pt x="260665" y="26066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4CC305-669A-46CD-9129-09444DA5A516}">
      <dsp:nvSpPr>
        <dsp:cNvPr id="0" name=""/>
        <dsp:cNvSpPr/>
      </dsp:nvSpPr>
      <dsp:spPr>
        <a:xfrm>
          <a:off x="522445" y="3686829"/>
          <a:ext cx="2085325" cy="13033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700" b="1" kern="1200" dirty="0"/>
            <a:t>transparency</a:t>
          </a:r>
        </a:p>
      </dsp:txBody>
      <dsp:txXfrm>
        <a:off x="560618" y="3725002"/>
        <a:ext cx="2008979" cy="1226982"/>
      </dsp:txXfrm>
    </dsp:sp>
    <dsp:sp modelId="{1EA3D9C2-FB6C-420F-BCEF-19D0F7470D8B}">
      <dsp:nvSpPr>
        <dsp:cNvPr id="0" name=""/>
        <dsp:cNvSpPr/>
      </dsp:nvSpPr>
      <dsp:spPr>
        <a:xfrm>
          <a:off x="3259435" y="428508"/>
          <a:ext cx="2606657" cy="13033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800" b="1" kern="1200" dirty="0"/>
            <a:t>Judge </a:t>
          </a:r>
        </a:p>
      </dsp:txBody>
      <dsp:txXfrm>
        <a:off x="3297608" y="466681"/>
        <a:ext cx="2530311" cy="1226982"/>
      </dsp:txXfrm>
    </dsp:sp>
    <dsp:sp modelId="{E33AF88A-34E7-41AC-9316-E1447F0F3E82}">
      <dsp:nvSpPr>
        <dsp:cNvPr id="0" name=""/>
        <dsp:cNvSpPr/>
      </dsp:nvSpPr>
      <dsp:spPr>
        <a:xfrm>
          <a:off x="3520101" y="1731837"/>
          <a:ext cx="260665" cy="9774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7496"/>
              </a:lnTo>
              <a:lnTo>
                <a:pt x="260665" y="9774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CC06AF-3FC4-41F8-B20E-3F2D26FF2EF7}">
      <dsp:nvSpPr>
        <dsp:cNvPr id="0" name=""/>
        <dsp:cNvSpPr/>
      </dsp:nvSpPr>
      <dsp:spPr>
        <a:xfrm>
          <a:off x="3780766" y="2057669"/>
          <a:ext cx="2085325" cy="13033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700" b="1" kern="1200" dirty="0"/>
            <a:t>confidence</a:t>
          </a:r>
        </a:p>
      </dsp:txBody>
      <dsp:txXfrm>
        <a:off x="3818939" y="2095842"/>
        <a:ext cx="2008979" cy="1226982"/>
      </dsp:txXfrm>
    </dsp:sp>
    <dsp:sp modelId="{06205885-98EC-4950-9DD8-75D092CDBBE4}">
      <dsp:nvSpPr>
        <dsp:cNvPr id="0" name=""/>
        <dsp:cNvSpPr/>
      </dsp:nvSpPr>
      <dsp:spPr>
        <a:xfrm>
          <a:off x="3520101" y="1731837"/>
          <a:ext cx="260665" cy="26066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06657"/>
              </a:lnTo>
              <a:lnTo>
                <a:pt x="260665" y="26066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AB2FA3-171F-4FBC-87B0-1341D0CAE512}">
      <dsp:nvSpPr>
        <dsp:cNvPr id="0" name=""/>
        <dsp:cNvSpPr/>
      </dsp:nvSpPr>
      <dsp:spPr>
        <a:xfrm>
          <a:off x="3780766" y="3686829"/>
          <a:ext cx="2085325" cy="13033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700" b="1" kern="1200" dirty="0"/>
            <a:t>transparency</a:t>
          </a:r>
        </a:p>
      </dsp:txBody>
      <dsp:txXfrm>
        <a:off x="3818939" y="3725002"/>
        <a:ext cx="2008979" cy="1226982"/>
      </dsp:txXfrm>
    </dsp:sp>
    <dsp:sp modelId="{018C4DAA-3CBE-4FDD-8938-1F8B479CDA38}">
      <dsp:nvSpPr>
        <dsp:cNvPr id="0" name=""/>
        <dsp:cNvSpPr/>
      </dsp:nvSpPr>
      <dsp:spPr>
        <a:xfrm>
          <a:off x="6517756" y="428508"/>
          <a:ext cx="2606657" cy="13033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800" b="1" kern="1200" dirty="0"/>
            <a:t>Observer</a:t>
          </a:r>
        </a:p>
      </dsp:txBody>
      <dsp:txXfrm>
        <a:off x="6555929" y="466681"/>
        <a:ext cx="2530311" cy="1226982"/>
      </dsp:txXfrm>
    </dsp:sp>
    <dsp:sp modelId="{27FAED22-3336-466D-85DA-5519B4129768}">
      <dsp:nvSpPr>
        <dsp:cNvPr id="0" name=""/>
        <dsp:cNvSpPr/>
      </dsp:nvSpPr>
      <dsp:spPr>
        <a:xfrm>
          <a:off x="6778422" y="1731837"/>
          <a:ext cx="260665" cy="9774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7496"/>
              </a:lnTo>
              <a:lnTo>
                <a:pt x="260665" y="9774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345481-1115-42BA-A09E-0138A6B180E3}">
      <dsp:nvSpPr>
        <dsp:cNvPr id="0" name=""/>
        <dsp:cNvSpPr/>
      </dsp:nvSpPr>
      <dsp:spPr>
        <a:xfrm>
          <a:off x="7039088" y="2057669"/>
          <a:ext cx="2085325" cy="13033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700" b="1" kern="1200" dirty="0"/>
            <a:t>understand</a:t>
          </a:r>
        </a:p>
      </dsp:txBody>
      <dsp:txXfrm>
        <a:off x="7077261" y="2095842"/>
        <a:ext cx="2008979" cy="1226982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00ABF-0B6B-4B7E-9E91-86DBDF544739}">
      <dsp:nvSpPr>
        <dsp:cNvPr id="0" name=""/>
        <dsp:cNvSpPr/>
      </dsp:nvSpPr>
      <dsp:spPr>
        <a:xfrm>
          <a:off x="1390321" y="0"/>
          <a:ext cx="5347357" cy="2138943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CD4616-A481-45EF-B330-C6AF49CCE8B1}">
      <dsp:nvSpPr>
        <dsp:cNvPr id="0" name=""/>
        <dsp:cNvSpPr/>
      </dsp:nvSpPr>
      <dsp:spPr>
        <a:xfrm>
          <a:off x="2032004" y="374315"/>
          <a:ext cx="1764627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9784" rIns="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>
              <a:solidFill>
                <a:schemeClr val="accent1"/>
              </a:solidFill>
            </a:rPr>
            <a:t>The European Union started as a Free Trade Union and today has 27 countries</a:t>
          </a:r>
        </a:p>
      </dsp:txBody>
      <dsp:txXfrm>
        <a:off x="2032004" y="374315"/>
        <a:ext cx="1764627" cy="1048082"/>
      </dsp:txXfrm>
    </dsp:sp>
    <dsp:sp modelId="{F837E37C-278E-4D65-A6C5-13BEADEBC1DA}">
      <dsp:nvSpPr>
        <dsp:cNvPr id="0" name=""/>
        <dsp:cNvSpPr/>
      </dsp:nvSpPr>
      <dsp:spPr>
        <a:xfrm>
          <a:off x="4064000" y="716545"/>
          <a:ext cx="2085469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49784" rIns="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Doesn’t know which is the strongest faction in the EU Parliament and how it differs from the EU Committee</a:t>
          </a:r>
        </a:p>
      </dsp:txBody>
      <dsp:txXfrm>
        <a:off x="4064000" y="716545"/>
        <a:ext cx="2085469" cy="1048082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00ABF-0B6B-4B7E-9E91-86DBDF544739}">
      <dsp:nvSpPr>
        <dsp:cNvPr id="0" name=""/>
        <dsp:cNvSpPr/>
      </dsp:nvSpPr>
      <dsp:spPr>
        <a:xfrm>
          <a:off x="1390321" y="0"/>
          <a:ext cx="5347357" cy="2138943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CD4616-A481-45EF-B330-C6AF49CCE8B1}">
      <dsp:nvSpPr>
        <dsp:cNvPr id="0" name=""/>
        <dsp:cNvSpPr/>
      </dsp:nvSpPr>
      <dsp:spPr>
        <a:xfrm>
          <a:off x="2032004" y="374315"/>
          <a:ext cx="1764627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6896" rIns="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>
              <a:solidFill>
                <a:schemeClr val="accent1"/>
              </a:solidFill>
            </a:rPr>
            <a:t>Joe Biden is the current president-elect of the US</a:t>
          </a:r>
        </a:p>
      </dsp:txBody>
      <dsp:txXfrm>
        <a:off x="2032004" y="374315"/>
        <a:ext cx="1764627" cy="1048082"/>
      </dsp:txXfrm>
    </dsp:sp>
    <dsp:sp modelId="{F837E37C-278E-4D65-A6C5-13BEADEBC1DA}">
      <dsp:nvSpPr>
        <dsp:cNvPr id="0" name=""/>
        <dsp:cNvSpPr/>
      </dsp:nvSpPr>
      <dsp:spPr>
        <a:xfrm>
          <a:off x="4064000" y="716545"/>
          <a:ext cx="2085469" cy="104808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56896" rIns="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600" kern="1200" dirty="0"/>
            <a:t>Doesn’t know why mail-in votes get counted more slowly during the 2020 US election</a:t>
          </a:r>
        </a:p>
      </dsp:txBody>
      <dsp:txXfrm>
        <a:off x="4064000" y="716545"/>
        <a:ext cx="2085469" cy="1048082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478-C85C-4E7B-AE5E-2C646DF1E7AC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1B28C3-873A-48EB-B236-CB4DBA82156D}">
      <dsp:nvSpPr>
        <dsp:cNvPr id="0" name=""/>
        <dsp:cNvSpPr/>
      </dsp:nvSpPr>
      <dsp:spPr>
        <a:xfrm>
          <a:off x="2952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Relevance</a:t>
          </a:r>
        </a:p>
      </dsp:txBody>
      <dsp:txXfrm>
        <a:off x="57531" y="1359980"/>
        <a:ext cx="1008894" cy="1631377"/>
      </dsp:txXfrm>
    </dsp:sp>
    <dsp:sp modelId="{4A3443A5-FF26-4E6D-B54A-3B1F4B0ED448}">
      <dsp:nvSpPr>
        <dsp:cNvPr id="0" name=""/>
        <dsp:cNvSpPr/>
      </dsp:nvSpPr>
      <dsp:spPr>
        <a:xfrm>
          <a:off x="1176907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Why to judge? </a:t>
          </a:r>
        </a:p>
      </dsp:txBody>
      <dsp:txXfrm>
        <a:off x="1231486" y="1359980"/>
        <a:ext cx="1008894" cy="1631377"/>
      </dsp:txXfrm>
    </dsp:sp>
    <dsp:sp modelId="{E21AD505-8745-4A63-A502-AEDB70B7159D}">
      <dsp:nvSpPr>
        <dsp:cNvPr id="0" name=""/>
        <dsp:cNvSpPr/>
      </dsp:nvSpPr>
      <dsp:spPr>
        <a:xfrm>
          <a:off x="235086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Basic rules</a:t>
          </a:r>
        </a:p>
      </dsp:txBody>
      <dsp:txXfrm>
        <a:off x="2405442" y="1359980"/>
        <a:ext cx="1008894" cy="1631377"/>
      </dsp:txXfrm>
    </dsp:sp>
    <dsp:sp modelId="{CCFC9A00-75D9-4566-85AD-4E1921E96DFE}">
      <dsp:nvSpPr>
        <dsp:cNvPr id="0" name=""/>
        <dsp:cNvSpPr/>
      </dsp:nvSpPr>
      <dsp:spPr>
        <a:xfrm>
          <a:off x="352481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Mentality</a:t>
          </a:r>
        </a:p>
      </dsp:txBody>
      <dsp:txXfrm>
        <a:off x="3579397" y="1359980"/>
        <a:ext cx="1008894" cy="1631377"/>
      </dsp:txXfrm>
    </dsp:sp>
    <dsp:sp modelId="{80E466BF-B974-415B-8BCF-FAD79D9BCB7E}">
      <dsp:nvSpPr>
        <dsp:cNvPr id="0" name=""/>
        <dsp:cNvSpPr/>
      </dsp:nvSpPr>
      <dsp:spPr>
        <a:xfrm>
          <a:off x="4698773" y="1305401"/>
          <a:ext cx="1118052" cy="174053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b="1" kern="1200" dirty="0">
              <a:solidFill>
                <a:schemeClr val="tx1"/>
              </a:solidFill>
            </a:rPr>
            <a:t>Fairness</a:t>
          </a:r>
        </a:p>
      </dsp:txBody>
      <dsp:txXfrm>
        <a:off x="4753352" y="1359980"/>
        <a:ext cx="1008894" cy="1631377"/>
      </dsp:txXfrm>
    </dsp:sp>
    <dsp:sp modelId="{A9D0A971-D692-485C-A57A-87A757E4865A}">
      <dsp:nvSpPr>
        <dsp:cNvPr id="0" name=""/>
        <dsp:cNvSpPr/>
      </dsp:nvSpPr>
      <dsp:spPr>
        <a:xfrm>
          <a:off x="587272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opening and closing teams</a:t>
          </a:r>
        </a:p>
      </dsp:txBody>
      <dsp:txXfrm>
        <a:off x="5927307" y="1359980"/>
        <a:ext cx="1008894" cy="1631377"/>
      </dsp:txXfrm>
    </dsp:sp>
    <dsp:sp modelId="{2F7195CF-C25E-4E72-A12D-CCF0133072D8}">
      <dsp:nvSpPr>
        <dsp:cNvPr id="0" name=""/>
        <dsp:cNvSpPr/>
      </dsp:nvSpPr>
      <dsp:spPr>
        <a:xfrm>
          <a:off x="704668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the diagonals</a:t>
          </a:r>
        </a:p>
      </dsp:txBody>
      <dsp:txXfrm>
        <a:off x="7101263" y="1359980"/>
        <a:ext cx="1008894" cy="1631377"/>
      </dsp:txXfrm>
    </dsp:sp>
    <dsp:sp modelId="{75C071EC-9509-4C52-8337-CCB28DB93344}">
      <dsp:nvSpPr>
        <dsp:cNvPr id="0" name=""/>
        <dsp:cNvSpPr/>
      </dsp:nvSpPr>
      <dsp:spPr>
        <a:xfrm>
          <a:off x="8220639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Clashpoints</a:t>
          </a:r>
        </a:p>
      </dsp:txBody>
      <dsp:txXfrm>
        <a:off x="8275218" y="1359980"/>
        <a:ext cx="1008894" cy="1631377"/>
      </dsp:txXfrm>
    </dsp:sp>
    <dsp:sp modelId="{625D6882-6F86-4DE3-AD3F-0689A6CACEB3}">
      <dsp:nvSpPr>
        <dsp:cNvPr id="0" name=""/>
        <dsp:cNvSpPr/>
      </dsp:nvSpPr>
      <dsp:spPr>
        <a:xfrm>
          <a:off x="939459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Panel discussion</a:t>
          </a:r>
        </a:p>
      </dsp:txBody>
      <dsp:txXfrm>
        <a:off x="9449173" y="1359980"/>
        <a:ext cx="1008894" cy="1631377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478-C85C-4E7B-AE5E-2C646DF1E7AC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1B28C3-873A-48EB-B236-CB4DBA82156D}">
      <dsp:nvSpPr>
        <dsp:cNvPr id="0" name=""/>
        <dsp:cNvSpPr/>
      </dsp:nvSpPr>
      <dsp:spPr>
        <a:xfrm>
          <a:off x="2952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Relevance</a:t>
          </a:r>
        </a:p>
      </dsp:txBody>
      <dsp:txXfrm>
        <a:off x="57531" y="1359980"/>
        <a:ext cx="1008894" cy="1631377"/>
      </dsp:txXfrm>
    </dsp:sp>
    <dsp:sp modelId="{4A3443A5-FF26-4E6D-B54A-3B1F4B0ED448}">
      <dsp:nvSpPr>
        <dsp:cNvPr id="0" name=""/>
        <dsp:cNvSpPr/>
      </dsp:nvSpPr>
      <dsp:spPr>
        <a:xfrm>
          <a:off x="1176907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Why to judge? </a:t>
          </a:r>
        </a:p>
      </dsp:txBody>
      <dsp:txXfrm>
        <a:off x="1231486" y="1359980"/>
        <a:ext cx="1008894" cy="1631377"/>
      </dsp:txXfrm>
    </dsp:sp>
    <dsp:sp modelId="{E21AD505-8745-4A63-A502-AEDB70B7159D}">
      <dsp:nvSpPr>
        <dsp:cNvPr id="0" name=""/>
        <dsp:cNvSpPr/>
      </dsp:nvSpPr>
      <dsp:spPr>
        <a:xfrm>
          <a:off x="235086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Basic rules</a:t>
          </a:r>
        </a:p>
      </dsp:txBody>
      <dsp:txXfrm>
        <a:off x="2405442" y="1359980"/>
        <a:ext cx="1008894" cy="1631377"/>
      </dsp:txXfrm>
    </dsp:sp>
    <dsp:sp modelId="{CCFC9A00-75D9-4566-85AD-4E1921E96DFE}">
      <dsp:nvSpPr>
        <dsp:cNvPr id="0" name=""/>
        <dsp:cNvSpPr/>
      </dsp:nvSpPr>
      <dsp:spPr>
        <a:xfrm>
          <a:off x="352481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Mentality</a:t>
          </a:r>
        </a:p>
      </dsp:txBody>
      <dsp:txXfrm>
        <a:off x="3579397" y="1359980"/>
        <a:ext cx="1008894" cy="1631377"/>
      </dsp:txXfrm>
    </dsp:sp>
    <dsp:sp modelId="{80E466BF-B974-415B-8BCF-FAD79D9BCB7E}">
      <dsp:nvSpPr>
        <dsp:cNvPr id="0" name=""/>
        <dsp:cNvSpPr/>
      </dsp:nvSpPr>
      <dsp:spPr>
        <a:xfrm>
          <a:off x="469877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Fairness</a:t>
          </a:r>
        </a:p>
      </dsp:txBody>
      <dsp:txXfrm>
        <a:off x="4753352" y="1359980"/>
        <a:ext cx="1008894" cy="1631377"/>
      </dsp:txXfrm>
    </dsp:sp>
    <dsp:sp modelId="{A9D0A971-D692-485C-A57A-87A757E4865A}">
      <dsp:nvSpPr>
        <dsp:cNvPr id="0" name=""/>
        <dsp:cNvSpPr/>
      </dsp:nvSpPr>
      <dsp:spPr>
        <a:xfrm>
          <a:off x="5872728" y="1305401"/>
          <a:ext cx="1118052" cy="174053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b="1" kern="1200" dirty="0">
              <a:solidFill>
                <a:schemeClr val="tx1"/>
              </a:solidFill>
            </a:rPr>
            <a:t>Comparing opening and closing teams</a:t>
          </a:r>
        </a:p>
      </dsp:txBody>
      <dsp:txXfrm>
        <a:off x="5927307" y="1359980"/>
        <a:ext cx="1008894" cy="1631377"/>
      </dsp:txXfrm>
    </dsp:sp>
    <dsp:sp modelId="{2F7195CF-C25E-4E72-A12D-CCF0133072D8}">
      <dsp:nvSpPr>
        <dsp:cNvPr id="0" name=""/>
        <dsp:cNvSpPr/>
      </dsp:nvSpPr>
      <dsp:spPr>
        <a:xfrm>
          <a:off x="704668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the diagonals</a:t>
          </a:r>
        </a:p>
      </dsp:txBody>
      <dsp:txXfrm>
        <a:off x="7101263" y="1359980"/>
        <a:ext cx="1008894" cy="1631377"/>
      </dsp:txXfrm>
    </dsp:sp>
    <dsp:sp modelId="{75C071EC-9509-4C52-8337-CCB28DB93344}">
      <dsp:nvSpPr>
        <dsp:cNvPr id="0" name=""/>
        <dsp:cNvSpPr/>
      </dsp:nvSpPr>
      <dsp:spPr>
        <a:xfrm>
          <a:off x="8220639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Clashpoints</a:t>
          </a:r>
        </a:p>
      </dsp:txBody>
      <dsp:txXfrm>
        <a:off x="8275218" y="1359980"/>
        <a:ext cx="1008894" cy="1631377"/>
      </dsp:txXfrm>
    </dsp:sp>
    <dsp:sp modelId="{625D6882-6F86-4DE3-AD3F-0689A6CACEB3}">
      <dsp:nvSpPr>
        <dsp:cNvPr id="0" name=""/>
        <dsp:cNvSpPr/>
      </dsp:nvSpPr>
      <dsp:spPr>
        <a:xfrm>
          <a:off x="939459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Panel discussion</a:t>
          </a:r>
        </a:p>
      </dsp:txBody>
      <dsp:txXfrm>
        <a:off x="9449173" y="1359980"/>
        <a:ext cx="1008894" cy="1631377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102A6F-5BA3-42DC-80D4-4614FE23B3BF}">
      <dsp:nvSpPr>
        <dsp:cNvPr id="0" name=""/>
        <dsp:cNvSpPr/>
      </dsp:nvSpPr>
      <dsp:spPr>
        <a:xfrm>
          <a:off x="0" y="1077042"/>
          <a:ext cx="8902823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F61BE4-ACE3-4BB4-A885-807B371E2183}">
      <dsp:nvSpPr>
        <dsp:cNvPr id="0" name=""/>
        <dsp:cNvSpPr/>
      </dsp:nvSpPr>
      <dsp:spPr>
        <a:xfrm>
          <a:off x="445141" y="393877"/>
          <a:ext cx="6231976" cy="9340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554" tIns="0" rIns="235554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/>
            <a:t>Teams shouldn’t contradict with their opening</a:t>
          </a:r>
        </a:p>
      </dsp:txBody>
      <dsp:txXfrm>
        <a:off x="490739" y="439475"/>
        <a:ext cx="6140780" cy="842888"/>
      </dsp:txXfrm>
    </dsp:sp>
    <dsp:sp modelId="{EED7B7C0-18E5-4E34-A51E-B59E600107BD}">
      <dsp:nvSpPr>
        <dsp:cNvPr id="0" name=""/>
        <dsp:cNvSpPr/>
      </dsp:nvSpPr>
      <dsp:spPr>
        <a:xfrm>
          <a:off x="0" y="2280407"/>
          <a:ext cx="8902823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70A41B-8152-4D01-B813-1D728568CB91}">
      <dsp:nvSpPr>
        <dsp:cNvPr id="0" name=""/>
        <dsp:cNvSpPr/>
      </dsp:nvSpPr>
      <dsp:spPr>
        <a:xfrm>
          <a:off x="445141" y="1597242"/>
          <a:ext cx="6231976" cy="9340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554" tIns="0" rIns="235554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/>
            <a:t>Don’t have to defend them either</a:t>
          </a:r>
        </a:p>
      </dsp:txBody>
      <dsp:txXfrm>
        <a:off x="490739" y="1642840"/>
        <a:ext cx="6140780" cy="842888"/>
      </dsp:txXfrm>
    </dsp:sp>
    <dsp:sp modelId="{D3B60470-7ED4-42A0-8D64-B76F022E1995}">
      <dsp:nvSpPr>
        <dsp:cNvPr id="0" name=""/>
        <dsp:cNvSpPr/>
      </dsp:nvSpPr>
      <dsp:spPr>
        <a:xfrm>
          <a:off x="0" y="3483772"/>
          <a:ext cx="8902823" cy="134559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0958" tIns="354076" rIns="69095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u-HU" sz="1700" b="1" kern="1200" dirty="0">
              <a:solidFill>
                <a:schemeClr val="bg1"/>
              </a:solidFill>
            </a:rPr>
            <a:t>Kinda like the Republican party after Trump lost the election </a:t>
          </a:r>
        </a:p>
      </dsp:txBody>
      <dsp:txXfrm>
        <a:off x="0" y="3483772"/>
        <a:ext cx="8902823" cy="1345594"/>
      </dsp:txXfrm>
    </dsp:sp>
    <dsp:sp modelId="{F46C80C5-CA5C-47CC-A369-F0235A4CD637}">
      <dsp:nvSpPr>
        <dsp:cNvPr id="0" name=""/>
        <dsp:cNvSpPr/>
      </dsp:nvSpPr>
      <dsp:spPr>
        <a:xfrm>
          <a:off x="445141" y="2800607"/>
          <a:ext cx="6231976" cy="9340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5554" tIns="0" rIns="235554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b="1" kern="1200" dirty="0"/>
            <a:t>Goal: distance themselves with more substantive arguments</a:t>
          </a:r>
        </a:p>
      </dsp:txBody>
      <dsp:txXfrm>
        <a:off x="490739" y="2846205"/>
        <a:ext cx="6140780" cy="842888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102A6F-5BA3-42DC-80D4-4614FE23B3BF}">
      <dsp:nvSpPr>
        <dsp:cNvPr id="0" name=""/>
        <dsp:cNvSpPr/>
      </dsp:nvSpPr>
      <dsp:spPr>
        <a:xfrm>
          <a:off x="0" y="1257581"/>
          <a:ext cx="7703889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F61BE4-ACE3-4BB4-A885-807B371E2183}">
      <dsp:nvSpPr>
        <dsp:cNvPr id="0" name=""/>
        <dsp:cNvSpPr/>
      </dsp:nvSpPr>
      <dsp:spPr>
        <a:xfrm>
          <a:off x="385194" y="654789"/>
          <a:ext cx="5392722" cy="8241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832" tIns="0" rIns="203832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b="1" kern="1200" dirty="0"/>
            <a:t>Teams shouldn’t contradict with their opening</a:t>
          </a:r>
        </a:p>
      </dsp:txBody>
      <dsp:txXfrm>
        <a:off x="425428" y="695023"/>
        <a:ext cx="5312254" cy="743724"/>
      </dsp:txXfrm>
    </dsp:sp>
    <dsp:sp modelId="{EED7B7C0-18E5-4E34-A51E-B59E600107BD}">
      <dsp:nvSpPr>
        <dsp:cNvPr id="0" name=""/>
        <dsp:cNvSpPr/>
      </dsp:nvSpPr>
      <dsp:spPr>
        <a:xfrm>
          <a:off x="0" y="2319374"/>
          <a:ext cx="7703889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70A41B-8152-4D01-B813-1D728568CB91}">
      <dsp:nvSpPr>
        <dsp:cNvPr id="0" name=""/>
        <dsp:cNvSpPr/>
      </dsp:nvSpPr>
      <dsp:spPr>
        <a:xfrm>
          <a:off x="385194" y="1716581"/>
          <a:ext cx="5392722" cy="8241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832" tIns="0" rIns="203832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b="1" kern="1200" dirty="0"/>
            <a:t>Don’t have to defend them either</a:t>
          </a:r>
        </a:p>
      </dsp:txBody>
      <dsp:txXfrm>
        <a:off x="425428" y="1756815"/>
        <a:ext cx="5312254" cy="743724"/>
      </dsp:txXfrm>
    </dsp:sp>
    <dsp:sp modelId="{D3B60470-7ED4-42A0-8D64-B76F022E1995}">
      <dsp:nvSpPr>
        <dsp:cNvPr id="0" name=""/>
        <dsp:cNvSpPr/>
      </dsp:nvSpPr>
      <dsp:spPr>
        <a:xfrm>
          <a:off x="0" y="3381166"/>
          <a:ext cx="7703889" cy="118728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7907" tIns="312420" rIns="59790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u-HU" sz="1500" b="1" kern="1200" dirty="0"/>
            <a:t>Kinda like the Republican party after Trump lost the election </a:t>
          </a:r>
        </a:p>
      </dsp:txBody>
      <dsp:txXfrm>
        <a:off x="0" y="3381166"/>
        <a:ext cx="7703889" cy="1187289"/>
      </dsp:txXfrm>
    </dsp:sp>
    <dsp:sp modelId="{F46C80C5-CA5C-47CC-A369-F0235A4CD637}">
      <dsp:nvSpPr>
        <dsp:cNvPr id="0" name=""/>
        <dsp:cNvSpPr/>
      </dsp:nvSpPr>
      <dsp:spPr>
        <a:xfrm>
          <a:off x="385194" y="2778374"/>
          <a:ext cx="5392722" cy="8241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832" tIns="0" rIns="203832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b="1" kern="1200" dirty="0"/>
            <a:t>Goal: distance themselves with more substantive arguments</a:t>
          </a:r>
        </a:p>
      </dsp:txBody>
      <dsp:txXfrm>
        <a:off x="425428" y="2818608"/>
        <a:ext cx="5312254" cy="743724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864477-8FBF-4068-8E57-AFD6B02D0415}">
      <dsp:nvSpPr>
        <dsp:cNvPr id="0" name=""/>
        <dsp:cNvSpPr/>
      </dsp:nvSpPr>
      <dsp:spPr>
        <a:xfrm>
          <a:off x="0" y="546946"/>
          <a:ext cx="2539999" cy="1524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900" kern="1200" dirty="0"/>
            <a:t>Arguments</a:t>
          </a:r>
        </a:p>
      </dsp:txBody>
      <dsp:txXfrm>
        <a:off x="0" y="546946"/>
        <a:ext cx="2539999" cy="1524000"/>
      </dsp:txXfrm>
    </dsp:sp>
    <dsp:sp modelId="{7D4CB8D0-A39E-4F75-A161-E956AF3F7249}">
      <dsp:nvSpPr>
        <dsp:cNvPr id="0" name=""/>
        <dsp:cNvSpPr/>
      </dsp:nvSpPr>
      <dsp:spPr>
        <a:xfrm>
          <a:off x="2794000" y="546946"/>
          <a:ext cx="2539999" cy="1524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900" kern="1200" dirty="0"/>
            <a:t>Rebuttal</a:t>
          </a:r>
        </a:p>
      </dsp:txBody>
      <dsp:txXfrm>
        <a:off x="2794000" y="546946"/>
        <a:ext cx="2539999" cy="1524000"/>
      </dsp:txXfrm>
    </dsp:sp>
    <dsp:sp modelId="{51D27966-1605-4B05-9B47-C0549BA418CD}">
      <dsp:nvSpPr>
        <dsp:cNvPr id="0" name=""/>
        <dsp:cNvSpPr/>
      </dsp:nvSpPr>
      <dsp:spPr>
        <a:xfrm>
          <a:off x="5587999" y="546946"/>
          <a:ext cx="2539999" cy="1524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900" kern="1200" dirty="0"/>
            <a:t>Clash-analysis</a:t>
          </a:r>
        </a:p>
      </dsp:txBody>
      <dsp:txXfrm>
        <a:off x="5587999" y="546946"/>
        <a:ext cx="2539999" cy="1524000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864477-8FBF-4068-8E57-AFD6B02D0415}">
      <dsp:nvSpPr>
        <dsp:cNvPr id="0" name=""/>
        <dsp:cNvSpPr/>
      </dsp:nvSpPr>
      <dsp:spPr>
        <a:xfrm>
          <a:off x="0" y="546946"/>
          <a:ext cx="2539999" cy="1524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900" kern="1200" dirty="0"/>
            <a:t>Arguments</a:t>
          </a:r>
        </a:p>
      </dsp:txBody>
      <dsp:txXfrm>
        <a:off x="0" y="546946"/>
        <a:ext cx="2539999" cy="1524000"/>
      </dsp:txXfrm>
    </dsp:sp>
    <dsp:sp modelId="{7D4CB8D0-A39E-4F75-A161-E956AF3F7249}">
      <dsp:nvSpPr>
        <dsp:cNvPr id="0" name=""/>
        <dsp:cNvSpPr/>
      </dsp:nvSpPr>
      <dsp:spPr>
        <a:xfrm>
          <a:off x="2794000" y="546946"/>
          <a:ext cx="2539999" cy="1524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900" kern="1200" dirty="0"/>
            <a:t>Rebuttal</a:t>
          </a:r>
        </a:p>
      </dsp:txBody>
      <dsp:txXfrm>
        <a:off x="2794000" y="546946"/>
        <a:ext cx="2539999" cy="1524000"/>
      </dsp:txXfrm>
    </dsp:sp>
    <dsp:sp modelId="{51D27966-1605-4B05-9B47-C0549BA418CD}">
      <dsp:nvSpPr>
        <dsp:cNvPr id="0" name=""/>
        <dsp:cNvSpPr/>
      </dsp:nvSpPr>
      <dsp:spPr>
        <a:xfrm>
          <a:off x="5587999" y="546946"/>
          <a:ext cx="2539999" cy="1524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3900" kern="1200" dirty="0"/>
            <a:t>Clash-analysis</a:t>
          </a:r>
        </a:p>
      </dsp:txBody>
      <dsp:txXfrm>
        <a:off x="5587999" y="546946"/>
        <a:ext cx="2539999" cy="1524000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478-C85C-4E7B-AE5E-2C646DF1E7AC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1B28C3-873A-48EB-B236-CB4DBA82156D}">
      <dsp:nvSpPr>
        <dsp:cNvPr id="0" name=""/>
        <dsp:cNvSpPr/>
      </dsp:nvSpPr>
      <dsp:spPr>
        <a:xfrm>
          <a:off x="2952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Relevance</a:t>
          </a:r>
        </a:p>
      </dsp:txBody>
      <dsp:txXfrm>
        <a:off x="57531" y="1359980"/>
        <a:ext cx="1008894" cy="1631377"/>
      </dsp:txXfrm>
    </dsp:sp>
    <dsp:sp modelId="{4A3443A5-FF26-4E6D-B54A-3B1F4B0ED448}">
      <dsp:nvSpPr>
        <dsp:cNvPr id="0" name=""/>
        <dsp:cNvSpPr/>
      </dsp:nvSpPr>
      <dsp:spPr>
        <a:xfrm>
          <a:off x="1176907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Why to judge? </a:t>
          </a:r>
        </a:p>
      </dsp:txBody>
      <dsp:txXfrm>
        <a:off x="1231486" y="1359980"/>
        <a:ext cx="1008894" cy="1631377"/>
      </dsp:txXfrm>
    </dsp:sp>
    <dsp:sp modelId="{E21AD505-8745-4A63-A502-AEDB70B7159D}">
      <dsp:nvSpPr>
        <dsp:cNvPr id="0" name=""/>
        <dsp:cNvSpPr/>
      </dsp:nvSpPr>
      <dsp:spPr>
        <a:xfrm>
          <a:off x="235086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Basic rules</a:t>
          </a:r>
        </a:p>
      </dsp:txBody>
      <dsp:txXfrm>
        <a:off x="2405442" y="1359980"/>
        <a:ext cx="1008894" cy="1631377"/>
      </dsp:txXfrm>
    </dsp:sp>
    <dsp:sp modelId="{CCFC9A00-75D9-4566-85AD-4E1921E96DFE}">
      <dsp:nvSpPr>
        <dsp:cNvPr id="0" name=""/>
        <dsp:cNvSpPr/>
      </dsp:nvSpPr>
      <dsp:spPr>
        <a:xfrm>
          <a:off x="352481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Mentality</a:t>
          </a:r>
        </a:p>
      </dsp:txBody>
      <dsp:txXfrm>
        <a:off x="3579397" y="1359980"/>
        <a:ext cx="1008894" cy="1631377"/>
      </dsp:txXfrm>
    </dsp:sp>
    <dsp:sp modelId="{80E466BF-B974-415B-8BCF-FAD79D9BCB7E}">
      <dsp:nvSpPr>
        <dsp:cNvPr id="0" name=""/>
        <dsp:cNvSpPr/>
      </dsp:nvSpPr>
      <dsp:spPr>
        <a:xfrm>
          <a:off x="469877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Fairness</a:t>
          </a:r>
        </a:p>
      </dsp:txBody>
      <dsp:txXfrm>
        <a:off x="4753352" y="1359980"/>
        <a:ext cx="1008894" cy="1631377"/>
      </dsp:txXfrm>
    </dsp:sp>
    <dsp:sp modelId="{A9D0A971-D692-485C-A57A-87A757E4865A}">
      <dsp:nvSpPr>
        <dsp:cNvPr id="0" name=""/>
        <dsp:cNvSpPr/>
      </dsp:nvSpPr>
      <dsp:spPr>
        <a:xfrm>
          <a:off x="587272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opening and closing teams</a:t>
          </a:r>
        </a:p>
      </dsp:txBody>
      <dsp:txXfrm>
        <a:off x="5927307" y="1359980"/>
        <a:ext cx="1008894" cy="1631377"/>
      </dsp:txXfrm>
    </dsp:sp>
    <dsp:sp modelId="{2F7195CF-C25E-4E72-A12D-CCF0133072D8}">
      <dsp:nvSpPr>
        <dsp:cNvPr id="0" name=""/>
        <dsp:cNvSpPr/>
      </dsp:nvSpPr>
      <dsp:spPr>
        <a:xfrm>
          <a:off x="7046684" y="1305401"/>
          <a:ext cx="1118052" cy="174053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b="1" kern="1200" dirty="0">
              <a:solidFill>
                <a:schemeClr val="tx1"/>
              </a:solidFill>
            </a:rPr>
            <a:t>Comparing the diagonals</a:t>
          </a:r>
        </a:p>
      </dsp:txBody>
      <dsp:txXfrm>
        <a:off x="7101263" y="1359980"/>
        <a:ext cx="1008894" cy="1631377"/>
      </dsp:txXfrm>
    </dsp:sp>
    <dsp:sp modelId="{75C071EC-9509-4C52-8337-CCB28DB93344}">
      <dsp:nvSpPr>
        <dsp:cNvPr id="0" name=""/>
        <dsp:cNvSpPr/>
      </dsp:nvSpPr>
      <dsp:spPr>
        <a:xfrm>
          <a:off x="8220639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Clashpoints</a:t>
          </a:r>
        </a:p>
      </dsp:txBody>
      <dsp:txXfrm>
        <a:off x="8275218" y="1359980"/>
        <a:ext cx="1008894" cy="1631377"/>
      </dsp:txXfrm>
    </dsp:sp>
    <dsp:sp modelId="{625D6882-6F86-4DE3-AD3F-0689A6CACEB3}">
      <dsp:nvSpPr>
        <dsp:cNvPr id="0" name=""/>
        <dsp:cNvSpPr/>
      </dsp:nvSpPr>
      <dsp:spPr>
        <a:xfrm>
          <a:off x="939459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Panel discussion</a:t>
          </a:r>
        </a:p>
      </dsp:txBody>
      <dsp:txXfrm>
        <a:off x="9449173" y="1359980"/>
        <a:ext cx="1008894" cy="1631377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478-C85C-4E7B-AE5E-2C646DF1E7AC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1B28C3-873A-48EB-B236-CB4DBA82156D}">
      <dsp:nvSpPr>
        <dsp:cNvPr id="0" name=""/>
        <dsp:cNvSpPr/>
      </dsp:nvSpPr>
      <dsp:spPr>
        <a:xfrm>
          <a:off x="2952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Relevance</a:t>
          </a:r>
        </a:p>
      </dsp:txBody>
      <dsp:txXfrm>
        <a:off x="57531" y="1359980"/>
        <a:ext cx="1008894" cy="1631377"/>
      </dsp:txXfrm>
    </dsp:sp>
    <dsp:sp modelId="{4A3443A5-FF26-4E6D-B54A-3B1F4B0ED448}">
      <dsp:nvSpPr>
        <dsp:cNvPr id="0" name=""/>
        <dsp:cNvSpPr/>
      </dsp:nvSpPr>
      <dsp:spPr>
        <a:xfrm>
          <a:off x="1176907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Why to judge? </a:t>
          </a:r>
        </a:p>
      </dsp:txBody>
      <dsp:txXfrm>
        <a:off x="1231486" y="1359980"/>
        <a:ext cx="1008894" cy="1631377"/>
      </dsp:txXfrm>
    </dsp:sp>
    <dsp:sp modelId="{E21AD505-8745-4A63-A502-AEDB70B7159D}">
      <dsp:nvSpPr>
        <dsp:cNvPr id="0" name=""/>
        <dsp:cNvSpPr/>
      </dsp:nvSpPr>
      <dsp:spPr>
        <a:xfrm>
          <a:off x="235086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Basic rules</a:t>
          </a:r>
        </a:p>
      </dsp:txBody>
      <dsp:txXfrm>
        <a:off x="2405442" y="1359980"/>
        <a:ext cx="1008894" cy="1631377"/>
      </dsp:txXfrm>
    </dsp:sp>
    <dsp:sp modelId="{CCFC9A00-75D9-4566-85AD-4E1921E96DFE}">
      <dsp:nvSpPr>
        <dsp:cNvPr id="0" name=""/>
        <dsp:cNvSpPr/>
      </dsp:nvSpPr>
      <dsp:spPr>
        <a:xfrm>
          <a:off x="352481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Mentality</a:t>
          </a:r>
        </a:p>
      </dsp:txBody>
      <dsp:txXfrm>
        <a:off x="3579397" y="1359980"/>
        <a:ext cx="1008894" cy="1631377"/>
      </dsp:txXfrm>
    </dsp:sp>
    <dsp:sp modelId="{80E466BF-B974-415B-8BCF-FAD79D9BCB7E}">
      <dsp:nvSpPr>
        <dsp:cNvPr id="0" name=""/>
        <dsp:cNvSpPr/>
      </dsp:nvSpPr>
      <dsp:spPr>
        <a:xfrm>
          <a:off x="469877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Fairness</a:t>
          </a:r>
        </a:p>
      </dsp:txBody>
      <dsp:txXfrm>
        <a:off x="4753352" y="1359980"/>
        <a:ext cx="1008894" cy="1631377"/>
      </dsp:txXfrm>
    </dsp:sp>
    <dsp:sp modelId="{A9D0A971-D692-485C-A57A-87A757E4865A}">
      <dsp:nvSpPr>
        <dsp:cNvPr id="0" name=""/>
        <dsp:cNvSpPr/>
      </dsp:nvSpPr>
      <dsp:spPr>
        <a:xfrm>
          <a:off x="587272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Comparing opening and closing teams</a:t>
          </a:r>
        </a:p>
      </dsp:txBody>
      <dsp:txXfrm>
        <a:off x="5927307" y="1359980"/>
        <a:ext cx="1008894" cy="1631377"/>
      </dsp:txXfrm>
    </dsp:sp>
    <dsp:sp modelId="{2F7195CF-C25E-4E72-A12D-CCF0133072D8}">
      <dsp:nvSpPr>
        <dsp:cNvPr id="0" name=""/>
        <dsp:cNvSpPr/>
      </dsp:nvSpPr>
      <dsp:spPr>
        <a:xfrm>
          <a:off x="704668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Comparing the diagonals</a:t>
          </a:r>
        </a:p>
      </dsp:txBody>
      <dsp:txXfrm>
        <a:off x="7101263" y="1359980"/>
        <a:ext cx="1008894" cy="1631377"/>
      </dsp:txXfrm>
    </dsp:sp>
    <dsp:sp modelId="{75C071EC-9509-4C52-8337-CCB28DB93344}">
      <dsp:nvSpPr>
        <dsp:cNvPr id="0" name=""/>
        <dsp:cNvSpPr/>
      </dsp:nvSpPr>
      <dsp:spPr>
        <a:xfrm>
          <a:off x="8220639" y="1305401"/>
          <a:ext cx="1118052" cy="174053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b="1" kern="1200" dirty="0">
              <a:solidFill>
                <a:schemeClr val="tx1"/>
              </a:solidFill>
            </a:rPr>
            <a:t>Clashpoints</a:t>
          </a:r>
        </a:p>
      </dsp:txBody>
      <dsp:txXfrm>
        <a:off x="8275218" y="1359980"/>
        <a:ext cx="1008894" cy="1631377"/>
      </dsp:txXfrm>
    </dsp:sp>
    <dsp:sp modelId="{625D6882-6F86-4DE3-AD3F-0689A6CACEB3}">
      <dsp:nvSpPr>
        <dsp:cNvPr id="0" name=""/>
        <dsp:cNvSpPr/>
      </dsp:nvSpPr>
      <dsp:spPr>
        <a:xfrm>
          <a:off x="939459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Panel discussion</a:t>
          </a:r>
        </a:p>
      </dsp:txBody>
      <dsp:txXfrm>
        <a:off x="9449173" y="1359980"/>
        <a:ext cx="1008894" cy="16313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10FEEC-832A-4F78-8608-1ECE6A9970B7}">
      <dsp:nvSpPr>
        <dsp:cNvPr id="0" name=""/>
        <dsp:cNvSpPr/>
      </dsp:nvSpPr>
      <dsp:spPr>
        <a:xfrm>
          <a:off x="1113" y="428508"/>
          <a:ext cx="2606657" cy="13033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800" b="1" kern="1200" dirty="0"/>
            <a:t>Speaker</a:t>
          </a:r>
        </a:p>
      </dsp:txBody>
      <dsp:txXfrm>
        <a:off x="39286" y="466681"/>
        <a:ext cx="2530311" cy="1226982"/>
      </dsp:txXfrm>
    </dsp:sp>
    <dsp:sp modelId="{DB9FAD85-B94C-41C9-9B83-051F4C9CDE96}">
      <dsp:nvSpPr>
        <dsp:cNvPr id="0" name=""/>
        <dsp:cNvSpPr/>
      </dsp:nvSpPr>
      <dsp:spPr>
        <a:xfrm>
          <a:off x="261779" y="1731837"/>
          <a:ext cx="260665" cy="9774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7496"/>
              </a:lnTo>
              <a:lnTo>
                <a:pt x="260665" y="9774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38BC74-2240-4F59-B727-B7B4F089A414}">
      <dsp:nvSpPr>
        <dsp:cNvPr id="0" name=""/>
        <dsp:cNvSpPr/>
      </dsp:nvSpPr>
      <dsp:spPr>
        <a:xfrm>
          <a:off x="522445" y="2057669"/>
          <a:ext cx="2085325" cy="13033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700" b="1" kern="1200" dirty="0"/>
            <a:t>approach</a:t>
          </a:r>
        </a:p>
      </dsp:txBody>
      <dsp:txXfrm>
        <a:off x="560618" y="2095842"/>
        <a:ext cx="2008979" cy="1226982"/>
      </dsp:txXfrm>
    </dsp:sp>
    <dsp:sp modelId="{5091E830-DF13-4AF8-B1A7-3EA16CCD3902}">
      <dsp:nvSpPr>
        <dsp:cNvPr id="0" name=""/>
        <dsp:cNvSpPr/>
      </dsp:nvSpPr>
      <dsp:spPr>
        <a:xfrm>
          <a:off x="261779" y="1731837"/>
          <a:ext cx="260665" cy="26066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06657"/>
              </a:lnTo>
              <a:lnTo>
                <a:pt x="260665" y="26066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4CC305-669A-46CD-9129-09444DA5A516}">
      <dsp:nvSpPr>
        <dsp:cNvPr id="0" name=""/>
        <dsp:cNvSpPr/>
      </dsp:nvSpPr>
      <dsp:spPr>
        <a:xfrm>
          <a:off x="522445" y="3686829"/>
          <a:ext cx="2085325" cy="13033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700" b="1" kern="1200" dirty="0"/>
            <a:t>transparency</a:t>
          </a:r>
        </a:p>
      </dsp:txBody>
      <dsp:txXfrm>
        <a:off x="560618" y="3725002"/>
        <a:ext cx="2008979" cy="1226982"/>
      </dsp:txXfrm>
    </dsp:sp>
    <dsp:sp modelId="{1EA3D9C2-FB6C-420F-BCEF-19D0F7470D8B}">
      <dsp:nvSpPr>
        <dsp:cNvPr id="0" name=""/>
        <dsp:cNvSpPr/>
      </dsp:nvSpPr>
      <dsp:spPr>
        <a:xfrm>
          <a:off x="3259435" y="428508"/>
          <a:ext cx="2606657" cy="13033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800" b="1" kern="1200" dirty="0"/>
            <a:t>Judge </a:t>
          </a:r>
        </a:p>
      </dsp:txBody>
      <dsp:txXfrm>
        <a:off x="3297608" y="466681"/>
        <a:ext cx="2530311" cy="1226982"/>
      </dsp:txXfrm>
    </dsp:sp>
    <dsp:sp modelId="{E33AF88A-34E7-41AC-9316-E1447F0F3E82}">
      <dsp:nvSpPr>
        <dsp:cNvPr id="0" name=""/>
        <dsp:cNvSpPr/>
      </dsp:nvSpPr>
      <dsp:spPr>
        <a:xfrm>
          <a:off x="3520101" y="1731837"/>
          <a:ext cx="260665" cy="9774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7496"/>
              </a:lnTo>
              <a:lnTo>
                <a:pt x="260665" y="9774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CC06AF-3FC4-41F8-B20E-3F2D26FF2EF7}">
      <dsp:nvSpPr>
        <dsp:cNvPr id="0" name=""/>
        <dsp:cNvSpPr/>
      </dsp:nvSpPr>
      <dsp:spPr>
        <a:xfrm>
          <a:off x="3780766" y="2057669"/>
          <a:ext cx="2085325" cy="13033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700" b="1" kern="1200" dirty="0"/>
            <a:t>confidence</a:t>
          </a:r>
        </a:p>
      </dsp:txBody>
      <dsp:txXfrm>
        <a:off x="3818939" y="2095842"/>
        <a:ext cx="2008979" cy="1226982"/>
      </dsp:txXfrm>
    </dsp:sp>
    <dsp:sp modelId="{06205885-98EC-4950-9DD8-75D092CDBBE4}">
      <dsp:nvSpPr>
        <dsp:cNvPr id="0" name=""/>
        <dsp:cNvSpPr/>
      </dsp:nvSpPr>
      <dsp:spPr>
        <a:xfrm>
          <a:off x="3520101" y="1731837"/>
          <a:ext cx="260665" cy="26066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06657"/>
              </a:lnTo>
              <a:lnTo>
                <a:pt x="260665" y="26066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AB2FA3-171F-4FBC-87B0-1341D0CAE512}">
      <dsp:nvSpPr>
        <dsp:cNvPr id="0" name=""/>
        <dsp:cNvSpPr/>
      </dsp:nvSpPr>
      <dsp:spPr>
        <a:xfrm>
          <a:off x="3780766" y="3686829"/>
          <a:ext cx="2085325" cy="13033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700" b="1" kern="1200" dirty="0"/>
            <a:t>transparency</a:t>
          </a:r>
        </a:p>
      </dsp:txBody>
      <dsp:txXfrm>
        <a:off x="3818939" y="3725002"/>
        <a:ext cx="2008979" cy="1226982"/>
      </dsp:txXfrm>
    </dsp:sp>
    <dsp:sp modelId="{018C4DAA-3CBE-4FDD-8938-1F8B479CDA38}">
      <dsp:nvSpPr>
        <dsp:cNvPr id="0" name=""/>
        <dsp:cNvSpPr/>
      </dsp:nvSpPr>
      <dsp:spPr>
        <a:xfrm>
          <a:off x="6517756" y="428508"/>
          <a:ext cx="2606657" cy="13033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60960" rIns="91440" bIns="609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800" b="1" kern="1200" dirty="0"/>
            <a:t>Observer</a:t>
          </a:r>
        </a:p>
      </dsp:txBody>
      <dsp:txXfrm>
        <a:off x="6555929" y="466681"/>
        <a:ext cx="2530311" cy="1226982"/>
      </dsp:txXfrm>
    </dsp:sp>
    <dsp:sp modelId="{27FAED22-3336-466D-85DA-5519B4129768}">
      <dsp:nvSpPr>
        <dsp:cNvPr id="0" name=""/>
        <dsp:cNvSpPr/>
      </dsp:nvSpPr>
      <dsp:spPr>
        <a:xfrm>
          <a:off x="6778422" y="1731837"/>
          <a:ext cx="260665" cy="9774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7496"/>
              </a:lnTo>
              <a:lnTo>
                <a:pt x="260665" y="97749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345481-1115-42BA-A09E-0138A6B180E3}">
      <dsp:nvSpPr>
        <dsp:cNvPr id="0" name=""/>
        <dsp:cNvSpPr/>
      </dsp:nvSpPr>
      <dsp:spPr>
        <a:xfrm>
          <a:off x="7039088" y="2057669"/>
          <a:ext cx="2085325" cy="13033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700" b="1" kern="1200" dirty="0"/>
            <a:t>understand</a:t>
          </a:r>
        </a:p>
      </dsp:txBody>
      <dsp:txXfrm>
        <a:off x="7077261" y="2095842"/>
        <a:ext cx="2008979" cy="1226982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0C9941-D5C5-42DE-AA53-BEC3B9B9D771}">
      <dsp:nvSpPr>
        <dsp:cNvPr id="0" name=""/>
        <dsp:cNvSpPr/>
      </dsp:nvSpPr>
      <dsp:spPr>
        <a:xfrm>
          <a:off x="0" y="0"/>
          <a:ext cx="4467961" cy="10923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1) Do the sides agree about what’s important? </a:t>
          </a:r>
        </a:p>
      </dsp:txBody>
      <dsp:txXfrm>
        <a:off x="31994" y="31994"/>
        <a:ext cx="3196935" cy="1028354"/>
      </dsp:txXfrm>
    </dsp:sp>
    <dsp:sp modelId="{9ED19080-138F-4709-A668-977081E917DC}">
      <dsp:nvSpPr>
        <dsp:cNvPr id="0" name=""/>
        <dsp:cNvSpPr/>
      </dsp:nvSpPr>
      <dsp:spPr>
        <a:xfrm>
          <a:off x="374191" y="1290949"/>
          <a:ext cx="4467961" cy="10923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2) Do they seemingly agree on the importance of an issue?  What do they spend the most time on? </a:t>
          </a:r>
        </a:p>
      </dsp:txBody>
      <dsp:txXfrm>
        <a:off x="406185" y="1322943"/>
        <a:ext cx="3319759" cy="1028354"/>
      </dsp:txXfrm>
    </dsp:sp>
    <dsp:sp modelId="{728E17B5-DFBD-44D3-BCDD-6696C800DB6F}">
      <dsp:nvSpPr>
        <dsp:cNvPr id="0" name=""/>
        <dsp:cNvSpPr/>
      </dsp:nvSpPr>
      <dsp:spPr>
        <a:xfrm>
          <a:off x="742798" y="2581899"/>
          <a:ext cx="4467961" cy="10923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If they don’t engage to each other: what each of the teams prove? </a:t>
          </a:r>
        </a:p>
      </dsp:txBody>
      <dsp:txXfrm>
        <a:off x="774792" y="2613893"/>
        <a:ext cx="3325344" cy="1028354"/>
      </dsp:txXfrm>
    </dsp:sp>
    <dsp:sp modelId="{AF8BED3A-D7FA-4C4E-9869-2348B23B59CC}">
      <dsp:nvSpPr>
        <dsp:cNvPr id="0" name=""/>
        <dsp:cNvSpPr/>
      </dsp:nvSpPr>
      <dsp:spPr>
        <a:xfrm>
          <a:off x="1116990" y="3872849"/>
          <a:ext cx="4467961" cy="109234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800" kern="1200" dirty="0"/>
            <a:t>Finally: what would the avg reasonable person find important?</a:t>
          </a:r>
        </a:p>
      </dsp:txBody>
      <dsp:txXfrm>
        <a:off x="1148984" y="3904843"/>
        <a:ext cx="3319759" cy="1028354"/>
      </dsp:txXfrm>
    </dsp:sp>
    <dsp:sp modelId="{C36C741A-0655-4985-A2F3-7849987CBBCD}">
      <dsp:nvSpPr>
        <dsp:cNvPr id="0" name=""/>
        <dsp:cNvSpPr/>
      </dsp:nvSpPr>
      <dsp:spPr>
        <a:xfrm>
          <a:off x="3757939" y="836634"/>
          <a:ext cx="710022" cy="71002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u-HU" sz="3200" kern="1200"/>
        </a:p>
      </dsp:txBody>
      <dsp:txXfrm>
        <a:off x="3917694" y="836634"/>
        <a:ext cx="390512" cy="534292"/>
      </dsp:txXfrm>
    </dsp:sp>
    <dsp:sp modelId="{F76EAFB7-710E-4331-8EF4-E0F3A303D1EA}">
      <dsp:nvSpPr>
        <dsp:cNvPr id="0" name=""/>
        <dsp:cNvSpPr/>
      </dsp:nvSpPr>
      <dsp:spPr>
        <a:xfrm>
          <a:off x="4132130" y="2127584"/>
          <a:ext cx="710022" cy="71002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u-HU" sz="3200" kern="1200"/>
        </a:p>
      </dsp:txBody>
      <dsp:txXfrm>
        <a:off x="4291885" y="2127584"/>
        <a:ext cx="390512" cy="534292"/>
      </dsp:txXfrm>
    </dsp:sp>
    <dsp:sp modelId="{DA36B1F3-286C-4A45-9A3A-CDEAA2693239}">
      <dsp:nvSpPr>
        <dsp:cNvPr id="0" name=""/>
        <dsp:cNvSpPr/>
      </dsp:nvSpPr>
      <dsp:spPr>
        <a:xfrm>
          <a:off x="4500737" y="3418534"/>
          <a:ext cx="710022" cy="710022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u-HU" sz="3200" kern="1200"/>
        </a:p>
      </dsp:txBody>
      <dsp:txXfrm>
        <a:off x="4660492" y="3418534"/>
        <a:ext cx="390512" cy="534292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478-C85C-4E7B-AE5E-2C646DF1E7AC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1B28C3-873A-48EB-B236-CB4DBA82156D}">
      <dsp:nvSpPr>
        <dsp:cNvPr id="0" name=""/>
        <dsp:cNvSpPr/>
      </dsp:nvSpPr>
      <dsp:spPr>
        <a:xfrm>
          <a:off x="2952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Relevance</a:t>
          </a:r>
        </a:p>
      </dsp:txBody>
      <dsp:txXfrm>
        <a:off x="57531" y="1359980"/>
        <a:ext cx="1008894" cy="1631377"/>
      </dsp:txXfrm>
    </dsp:sp>
    <dsp:sp modelId="{4A3443A5-FF26-4E6D-B54A-3B1F4B0ED448}">
      <dsp:nvSpPr>
        <dsp:cNvPr id="0" name=""/>
        <dsp:cNvSpPr/>
      </dsp:nvSpPr>
      <dsp:spPr>
        <a:xfrm>
          <a:off x="1176907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Why to judge? </a:t>
          </a:r>
        </a:p>
      </dsp:txBody>
      <dsp:txXfrm>
        <a:off x="1231486" y="1359980"/>
        <a:ext cx="1008894" cy="1631377"/>
      </dsp:txXfrm>
    </dsp:sp>
    <dsp:sp modelId="{E21AD505-8745-4A63-A502-AEDB70B7159D}">
      <dsp:nvSpPr>
        <dsp:cNvPr id="0" name=""/>
        <dsp:cNvSpPr/>
      </dsp:nvSpPr>
      <dsp:spPr>
        <a:xfrm>
          <a:off x="235086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Basic rules</a:t>
          </a:r>
        </a:p>
      </dsp:txBody>
      <dsp:txXfrm>
        <a:off x="2405442" y="1359980"/>
        <a:ext cx="1008894" cy="1631377"/>
      </dsp:txXfrm>
    </dsp:sp>
    <dsp:sp modelId="{CCFC9A00-75D9-4566-85AD-4E1921E96DFE}">
      <dsp:nvSpPr>
        <dsp:cNvPr id="0" name=""/>
        <dsp:cNvSpPr/>
      </dsp:nvSpPr>
      <dsp:spPr>
        <a:xfrm>
          <a:off x="352481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Mentality</a:t>
          </a:r>
        </a:p>
      </dsp:txBody>
      <dsp:txXfrm>
        <a:off x="3579397" y="1359980"/>
        <a:ext cx="1008894" cy="1631377"/>
      </dsp:txXfrm>
    </dsp:sp>
    <dsp:sp modelId="{80E466BF-B974-415B-8BCF-FAD79D9BCB7E}">
      <dsp:nvSpPr>
        <dsp:cNvPr id="0" name=""/>
        <dsp:cNvSpPr/>
      </dsp:nvSpPr>
      <dsp:spPr>
        <a:xfrm>
          <a:off x="469877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Fairness</a:t>
          </a:r>
        </a:p>
      </dsp:txBody>
      <dsp:txXfrm>
        <a:off x="4753352" y="1359980"/>
        <a:ext cx="1008894" cy="1631377"/>
      </dsp:txXfrm>
    </dsp:sp>
    <dsp:sp modelId="{A9D0A971-D692-485C-A57A-87A757E4865A}">
      <dsp:nvSpPr>
        <dsp:cNvPr id="0" name=""/>
        <dsp:cNvSpPr/>
      </dsp:nvSpPr>
      <dsp:spPr>
        <a:xfrm>
          <a:off x="587272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opening and closing teams</a:t>
          </a:r>
        </a:p>
      </dsp:txBody>
      <dsp:txXfrm>
        <a:off x="5927307" y="1359980"/>
        <a:ext cx="1008894" cy="1631377"/>
      </dsp:txXfrm>
    </dsp:sp>
    <dsp:sp modelId="{2F7195CF-C25E-4E72-A12D-CCF0133072D8}">
      <dsp:nvSpPr>
        <dsp:cNvPr id="0" name=""/>
        <dsp:cNvSpPr/>
      </dsp:nvSpPr>
      <dsp:spPr>
        <a:xfrm>
          <a:off x="704668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the diagonals</a:t>
          </a:r>
        </a:p>
      </dsp:txBody>
      <dsp:txXfrm>
        <a:off x="7101263" y="1359980"/>
        <a:ext cx="1008894" cy="1631377"/>
      </dsp:txXfrm>
    </dsp:sp>
    <dsp:sp modelId="{75C071EC-9509-4C52-8337-CCB28DB93344}">
      <dsp:nvSpPr>
        <dsp:cNvPr id="0" name=""/>
        <dsp:cNvSpPr/>
      </dsp:nvSpPr>
      <dsp:spPr>
        <a:xfrm>
          <a:off x="8220639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Clashpoints</a:t>
          </a:r>
        </a:p>
      </dsp:txBody>
      <dsp:txXfrm>
        <a:off x="8275218" y="1359980"/>
        <a:ext cx="1008894" cy="1631377"/>
      </dsp:txXfrm>
    </dsp:sp>
    <dsp:sp modelId="{625D6882-6F86-4DE3-AD3F-0689A6CACEB3}">
      <dsp:nvSpPr>
        <dsp:cNvPr id="0" name=""/>
        <dsp:cNvSpPr/>
      </dsp:nvSpPr>
      <dsp:spPr>
        <a:xfrm>
          <a:off x="9394594" y="1305401"/>
          <a:ext cx="1118052" cy="174053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b="1" kern="1200" dirty="0">
              <a:solidFill>
                <a:schemeClr val="tx1"/>
              </a:solidFill>
            </a:rPr>
            <a:t>Panel discussion</a:t>
          </a:r>
        </a:p>
      </dsp:txBody>
      <dsp:txXfrm>
        <a:off x="9449173" y="1359980"/>
        <a:ext cx="1008894" cy="163137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814DB3-68BB-4C77-96B0-C8B7D0759A1A}">
      <dsp:nvSpPr>
        <dsp:cNvPr id="0" name=""/>
        <dsp:cNvSpPr/>
      </dsp:nvSpPr>
      <dsp:spPr>
        <a:xfrm>
          <a:off x="1675435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Judging</a:t>
          </a:r>
        </a:p>
      </dsp:txBody>
      <dsp:txXfrm>
        <a:off x="1713966" y="38531"/>
        <a:ext cx="2290937" cy="1238493"/>
      </dsp:txXfrm>
    </dsp:sp>
    <dsp:sp modelId="{F73957DB-6D4C-483C-9E30-90372FC05A57}">
      <dsp:nvSpPr>
        <dsp:cNvPr id="0" name=""/>
        <dsp:cNvSpPr/>
      </dsp:nvSpPr>
      <dsp:spPr>
        <a:xfrm>
          <a:off x="5095879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Speaking</a:t>
          </a:r>
        </a:p>
      </dsp:txBody>
      <dsp:txXfrm>
        <a:off x="5134410" y="38531"/>
        <a:ext cx="2290937" cy="1238493"/>
      </dsp:txXfrm>
    </dsp:sp>
    <dsp:sp modelId="{8AEBAA35-E91D-4262-B116-3E1917CC1912}">
      <dsp:nvSpPr>
        <dsp:cNvPr id="0" name=""/>
        <dsp:cNvSpPr/>
      </dsp:nvSpPr>
      <dsp:spPr>
        <a:xfrm>
          <a:off x="4076324" y="5591110"/>
          <a:ext cx="986666" cy="986666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14870E-4715-49DD-B9AB-F3C0D46FEAF5}">
      <dsp:nvSpPr>
        <dsp:cNvPr id="0" name=""/>
        <dsp:cNvSpPr/>
      </dsp:nvSpPr>
      <dsp:spPr>
        <a:xfrm rot="240000">
          <a:off x="1608753" y="5168312"/>
          <a:ext cx="5921807" cy="41409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B0C5B2-E315-4A63-8806-094E982331D2}">
      <dsp:nvSpPr>
        <dsp:cNvPr id="0" name=""/>
        <dsp:cNvSpPr/>
      </dsp:nvSpPr>
      <dsp:spPr>
        <a:xfrm rot="240000">
          <a:off x="5170656" y="4422308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Focusing on spakers</a:t>
          </a:r>
        </a:p>
      </dsp:txBody>
      <dsp:txXfrm>
        <a:off x="5210273" y="4461925"/>
        <a:ext cx="2270767" cy="732326"/>
      </dsp:txXfrm>
    </dsp:sp>
    <dsp:sp modelId="{89E7116C-E85E-4774-B10E-1C03591BCBBD}">
      <dsp:nvSpPr>
        <dsp:cNvPr id="0" name=""/>
        <dsp:cNvSpPr/>
      </dsp:nvSpPr>
      <dsp:spPr>
        <a:xfrm rot="240000">
          <a:off x="5236434" y="3554041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Therefore usually judges make workshops</a:t>
          </a:r>
        </a:p>
      </dsp:txBody>
      <dsp:txXfrm>
        <a:off x="5276051" y="3593658"/>
        <a:ext cx="2270767" cy="732326"/>
      </dsp:txXfrm>
    </dsp:sp>
    <dsp:sp modelId="{601A3F43-CC20-442A-8D9F-05BD560DD77C}">
      <dsp:nvSpPr>
        <dsp:cNvPr id="0" name=""/>
        <dsp:cNvSpPr/>
      </dsp:nvSpPr>
      <dsp:spPr>
        <a:xfrm rot="240000">
          <a:off x="5302212" y="2685775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Good speakers retire to be judges later</a:t>
          </a:r>
        </a:p>
      </dsp:txBody>
      <dsp:txXfrm>
        <a:off x="5341829" y="2725392"/>
        <a:ext cx="2270767" cy="732326"/>
      </dsp:txXfrm>
    </dsp:sp>
    <dsp:sp modelId="{7BBE28EB-FC20-47F1-BD59-3B9C8C42A322}">
      <dsp:nvSpPr>
        <dsp:cNvPr id="0" name=""/>
        <dsp:cNvSpPr/>
      </dsp:nvSpPr>
      <dsp:spPr>
        <a:xfrm rot="240000">
          <a:off x="5367989" y="1817508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Most people start with speaking</a:t>
          </a:r>
        </a:p>
      </dsp:txBody>
      <dsp:txXfrm>
        <a:off x="5407606" y="1857125"/>
        <a:ext cx="2270767" cy="732326"/>
      </dsp:txXfrm>
    </dsp:sp>
    <dsp:sp modelId="{575C3145-37B9-43A0-9B5A-378352AB290C}">
      <dsp:nvSpPr>
        <dsp:cNvPr id="0" name=""/>
        <dsp:cNvSpPr/>
      </dsp:nvSpPr>
      <dsp:spPr>
        <a:xfrm rot="240000">
          <a:off x="1750212" y="4185508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Relevant part of debates</a:t>
          </a:r>
        </a:p>
      </dsp:txBody>
      <dsp:txXfrm>
        <a:off x="1789829" y="4225125"/>
        <a:ext cx="2270767" cy="732326"/>
      </dsp:txXfrm>
    </dsp:sp>
    <dsp:sp modelId="{83DB2147-48EE-4464-BAF7-60C8D915CEDF}">
      <dsp:nvSpPr>
        <dsp:cNvPr id="0" name=""/>
        <dsp:cNvSpPr/>
      </dsp:nvSpPr>
      <dsp:spPr>
        <a:xfrm rot="240000">
          <a:off x="1815990" y="3317241"/>
          <a:ext cx="2350001" cy="8115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Limited material</a:t>
          </a:r>
        </a:p>
      </dsp:txBody>
      <dsp:txXfrm>
        <a:off x="1855607" y="3356858"/>
        <a:ext cx="2270767" cy="73232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478-C85C-4E7B-AE5E-2C646DF1E7AC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1B28C3-873A-48EB-B236-CB4DBA82156D}">
      <dsp:nvSpPr>
        <dsp:cNvPr id="0" name=""/>
        <dsp:cNvSpPr/>
      </dsp:nvSpPr>
      <dsp:spPr>
        <a:xfrm>
          <a:off x="2952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Relevance</a:t>
          </a:r>
        </a:p>
      </dsp:txBody>
      <dsp:txXfrm>
        <a:off x="57531" y="1359980"/>
        <a:ext cx="1008894" cy="1631377"/>
      </dsp:txXfrm>
    </dsp:sp>
    <dsp:sp modelId="{4A3443A5-FF26-4E6D-B54A-3B1F4B0ED448}">
      <dsp:nvSpPr>
        <dsp:cNvPr id="0" name=""/>
        <dsp:cNvSpPr/>
      </dsp:nvSpPr>
      <dsp:spPr>
        <a:xfrm>
          <a:off x="1176907" y="1305401"/>
          <a:ext cx="1118052" cy="1740535"/>
        </a:xfrm>
        <a:prstGeom prst="round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b="1" kern="1200" dirty="0">
              <a:solidFill>
                <a:schemeClr val="tx1"/>
              </a:solidFill>
            </a:rPr>
            <a:t>Why to judge? </a:t>
          </a:r>
        </a:p>
      </dsp:txBody>
      <dsp:txXfrm>
        <a:off x="1231486" y="1359980"/>
        <a:ext cx="1008894" cy="1631377"/>
      </dsp:txXfrm>
    </dsp:sp>
    <dsp:sp modelId="{E21AD505-8745-4A63-A502-AEDB70B7159D}">
      <dsp:nvSpPr>
        <dsp:cNvPr id="0" name=""/>
        <dsp:cNvSpPr/>
      </dsp:nvSpPr>
      <dsp:spPr>
        <a:xfrm>
          <a:off x="235086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Basic rules</a:t>
          </a:r>
        </a:p>
      </dsp:txBody>
      <dsp:txXfrm>
        <a:off x="2405442" y="1359980"/>
        <a:ext cx="1008894" cy="1631377"/>
      </dsp:txXfrm>
    </dsp:sp>
    <dsp:sp modelId="{CCFC9A00-75D9-4566-85AD-4E1921E96DFE}">
      <dsp:nvSpPr>
        <dsp:cNvPr id="0" name=""/>
        <dsp:cNvSpPr/>
      </dsp:nvSpPr>
      <dsp:spPr>
        <a:xfrm>
          <a:off x="352481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Mentality</a:t>
          </a:r>
        </a:p>
      </dsp:txBody>
      <dsp:txXfrm>
        <a:off x="3579397" y="1359980"/>
        <a:ext cx="1008894" cy="1631377"/>
      </dsp:txXfrm>
    </dsp:sp>
    <dsp:sp modelId="{80E466BF-B974-415B-8BCF-FAD79D9BCB7E}">
      <dsp:nvSpPr>
        <dsp:cNvPr id="0" name=""/>
        <dsp:cNvSpPr/>
      </dsp:nvSpPr>
      <dsp:spPr>
        <a:xfrm>
          <a:off x="4698773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Fairness</a:t>
          </a:r>
        </a:p>
      </dsp:txBody>
      <dsp:txXfrm>
        <a:off x="4753352" y="1359980"/>
        <a:ext cx="1008894" cy="1631377"/>
      </dsp:txXfrm>
    </dsp:sp>
    <dsp:sp modelId="{A9D0A971-D692-485C-A57A-87A757E4865A}">
      <dsp:nvSpPr>
        <dsp:cNvPr id="0" name=""/>
        <dsp:cNvSpPr/>
      </dsp:nvSpPr>
      <dsp:spPr>
        <a:xfrm>
          <a:off x="5872728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opening and closing teams</a:t>
          </a:r>
        </a:p>
      </dsp:txBody>
      <dsp:txXfrm>
        <a:off x="5927307" y="1359980"/>
        <a:ext cx="1008894" cy="1631377"/>
      </dsp:txXfrm>
    </dsp:sp>
    <dsp:sp modelId="{2F7195CF-C25E-4E72-A12D-CCF0133072D8}">
      <dsp:nvSpPr>
        <dsp:cNvPr id="0" name=""/>
        <dsp:cNvSpPr/>
      </dsp:nvSpPr>
      <dsp:spPr>
        <a:xfrm>
          <a:off x="704668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Comparing the diagonals</a:t>
          </a:r>
        </a:p>
      </dsp:txBody>
      <dsp:txXfrm>
        <a:off x="7101263" y="1359980"/>
        <a:ext cx="1008894" cy="1631377"/>
      </dsp:txXfrm>
    </dsp:sp>
    <dsp:sp modelId="{75C071EC-9509-4C52-8337-CCB28DB93344}">
      <dsp:nvSpPr>
        <dsp:cNvPr id="0" name=""/>
        <dsp:cNvSpPr/>
      </dsp:nvSpPr>
      <dsp:spPr>
        <a:xfrm>
          <a:off x="8220639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Clashpoints</a:t>
          </a:r>
        </a:p>
      </dsp:txBody>
      <dsp:txXfrm>
        <a:off x="8275218" y="1359980"/>
        <a:ext cx="1008894" cy="1631377"/>
      </dsp:txXfrm>
    </dsp:sp>
    <dsp:sp modelId="{625D6882-6F86-4DE3-AD3F-0689A6CACEB3}">
      <dsp:nvSpPr>
        <dsp:cNvPr id="0" name=""/>
        <dsp:cNvSpPr/>
      </dsp:nvSpPr>
      <dsp:spPr>
        <a:xfrm>
          <a:off x="9394594" y="1305401"/>
          <a:ext cx="1118052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 dirty="0"/>
            <a:t>Panel discussion</a:t>
          </a:r>
        </a:p>
      </dsp:txBody>
      <dsp:txXfrm>
        <a:off x="9449173" y="1359980"/>
        <a:ext cx="1008894" cy="163137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814DB3-68BB-4C77-96B0-C8B7D0759A1A}">
      <dsp:nvSpPr>
        <dsp:cNvPr id="0" name=""/>
        <dsp:cNvSpPr/>
      </dsp:nvSpPr>
      <dsp:spPr>
        <a:xfrm>
          <a:off x="1675435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Judging</a:t>
          </a:r>
        </a:p>
      </dsp:txBody>
      <dsp:txXfrm>
        <a:off x="1713966" y="38531"/>
        <a:ext cx="2290937" cy="1238493"/>
      </dsp:txXfrm>
    </dsp:sp>
    <dsp:sp modelId="{F73957DB-6D4C-483C-9E30-90372FC05A57}">
      <dsp:nvSpPr>
        <dsp:cNvPr id="0" name=""/>
        <dsp:cNvSpPr/>
      </dsp:nvSpPr>
      <dsp:spPr>
        <a:xfrm>
          <a:off x="5095879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Speaking</a:t>
          </a:r>
        </a:p>
      </dsp:txBody>
      <dsp:txXfrm>
        <a:off x="5134410" y="38531"/>
        <a:ext cx="2290937" cy="1238493"/>
      </dsp:txXfrm>
    </dsp:sp>
    <dsp:sp modelId="{8AEBAA35-E91D-4262-B116-3E1917CC1912}">
      <dsp:nvSpPr>
        <dsp:cNvPr id="0" name=""/>
        <dsp:cNvSpPr/>
      </dsp:nvSpPr>
      <dsp:spPr>
        <a:xfrm>
          <a:off x="4076324" y="5591110"/>
          <a:ext cx="986666" cy="986666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758D5D-3694-4FFB-8847-5DC63F8D0511}">
      <dsp:nvSpPr>
        <dsp:cNvPr id="0" name=""/>
        <dsp:cNvSpPr/>
      </dsp:nvSpPr>
      <dsp:spPr>
        <a:xfrm rot="240000">
          <a:off x="1608753" y="5168312"/>
          <a:ext cx="5921807" cy="41409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E94178-9943-4FA2-A0C4-BD40877BE76C}">
      <dsp:nvSpPr>
        <dsp:cNvPr id="0" name=""/>
        <dsp:cNvSpPr/>
      </dsp:nvSpPr>
      <dsp:spPr>
        <a:xfrm rot="240000">
          <a:off x="5164284" y="4132978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 dirty="0"/>
            <a:t>The experts should be judges</a:t>
          </a:r>
        </a:p>
      </dsp:txBody>
      <dsp:txXfrm>
        <a:off x="5218020" y="4186714"/>
        <a:ext cx="2255273" cy="993325"/>
      </dsp:txXfrm>
    </dsp:sp>
    <dsp:sp modelId="{1D5A48D0-8727-4332-90F0-1251E6E05965}">
      <dsp:nvSpPr>
        <dsp:cNvPr id="0" name=""/>
        <dsp:cNvSpPr/>
      </dsp:nvSpPr>
      <dsp:spPr>
        <a:xfrm rot="240000">
          <a:off x="5249795" y="2948978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 dirty="0"/>
            <a:t>You</a:t>
          </a:r>
          <a:r>
            <a:rPr lang="hu-HU" sz="2000" kern="1200" baseline="0" dirty="0"/>
            <a:t> want to convince people, not to judge them</a:t>
          </a:r>
          <a:endParaRPr lang="hu-HU" sz="2000" kern="1200" dirty="0"/>
        </a:p>
      </dsp:txBody>
      <dsp:txXfrm>
        <a:off x="5303531" y="3002714"/>
        <a:ext cx="2255273" cy="993325"/>
      </dsp:txXfrm>
    </dsp:sp>
    <dsp:sp modelId="{042ED80C-2704-41BC-AE6B-FF715D840C10}">
      <dsp:nvSpPr>
        <dsp:cNvPr id="0" name=""/>
        <dsp:cNvSpPr/>
      </dsp:nvSpPr>
      <dsp:spPr>
        <a:xfrm rot="240000">
          <a:off x="5335306" y="1791289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 dirty="0"/>
            <a:t>Speaking is a more active role</a:t>
          </a:r>
        </a:p>
      </dsp:txBody>
      <dsp:txXfrm>
        <a:off x="5389042" y="1845025"/>
        <a:ext cx="2255273" cy="99332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814DB3-68BB-4C77-96B0-C8B7D0759A1A}">
      <dsp:nvSpPr>
        <dsp:cNvPr id="0" name=""/>
        <dsp:cNvSpPr/>
      </dsp:nvSpPr>
      <dsp:spPr>
        <a:xfrm>
          <a:off x="1675435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Judging</a:t>
          </a:r>
        </a:p>
      </dsp:txBody>
      <dsp:txXfrm>
        <a:off x="1713966" y="38531"/>
        <a:ext cx="2290937" cy="1238493"/>
      </dsp:txXfrm>
    </dsp:sp>
    <dsp:sp modelId="{F73957DB-6D4C-483C-9E30-90372FC05A57}">
      <dsp:nvSpPr>
        <dsp:cNvPr id="0" name=""/>
        <dsp:cNvSpPr/>
      </dsp:nvSpPr>
      <dsp:spPr>
        <a:xfrm>
          <a:off x="5095879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Speaking</a:t>
          </a:r>
        </a:p>
      </dsp:txBody>
      <dsp:txXfrm>
        <a:off x="5134410" y="38531"/>
        <a:ext cx="2290937" cy="1238493"/>
      </dsp:txXfrm>
    </dsp:sp>
    <dsp:sp modelId="{8AEBAA35-E91D-4262-B116-3E1917CC1912}">
      <dsp:nvSpPr>
        <dsp:cNvPr id="0" name=""/>
        <dsp:cNvSpPr/>
      </dsp:nvSpPr>
      <dsp:spPr>
        <a:xfrm>
          <a:off x="4076324" y="5591110"/>
          <a:ext cx="986666" cy="986666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78FD1A-1C63-4C12-B8F8-E83311CBAA2A}">
      <dsp:nvSpPr>
        <dsp:cNvPr id="0" name=""/>
        <dsp:cNvSpPr/>
      </dsp:nvSpPr>
      <dsp:spPr>
        <a:xfrm rot="240000">
          <a:off x="1608753" y="5168312"/>
          <a:ext cx="5921807" cy="41409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33A7AE-40B7-4577-8F5A-B8C69BF6FA24}">
      <dsp:nvSpPr>
        <dsp:cNvPr id="0" name=""/>
        <dsp:cNvSpPr/>
      </dsp:nvSpPr>
      <dsp:spPr>
        <a:xfrm rot="240000">
          <a:off x="5164284" y="4132978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The experts should be judges</a:t>
          </a:r>
        </a:p>
      </dsp:txBody>
      <dsp:txXfrm>
        <a:off x="5218020" y="4186714"/>
        <a:ext cx="2255273" cy="993325"/>
      </dsp:txXfrm>
    </dsp:sp>
    <dsp:sp modelId="{3BFA9A17-5035-4FBA-9047-A9D3D625727D}">
      <dsp:nvSpPr>
        <dsp:cNvPr id="0" name=""/>
        <dsp:cNvSpPr/>
      </dsp:nvSpPr>
      <dsp:spPr>
        <a:xfrm rot="240000">
          <a:off x="5249795" y="2948978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You</a:t>
          </a:r>
          <a:r>
            <a:rPr lang="hu-HU" sz="1700" kern="1200" baseline="0" dirty="0"/>
            <a:t> want to convince people, not to judge them</a:t>
          </a:r>
          <a:endParaRPr lang="hu-HU" sz="1700" kern="1200" dirty="0"/>
        </a:p>
      </dsp:txBody>
      <dsp:txXfrm>
        <a:off x="5303531" y="3002714"/>
        <a:ext cx="2255273" cy="993325"/>
      </dsp:txXfrm>
    </dsp:sp>
    <dsp:sp modelId="{078E557D-E112-4C01-AA7D-772C6B59B216}">
      <dsp:nvSpPr>
        <dsp:cNvPr id="0" name=""/>
        <dsp:cNvSpPr/>
      </dsp:nvSpPr>
      <dsp:spPr>
        <a:xfrm rot="240000">
          <a:off x="5335306" y="1791289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Speaking is a more active role</a:t>
          </a:r>
        </a:p>
      </dsp:txBody>
      <dsp:txXfrm>
        <a:off x="5389042" y="1845025"/>
        <a:ext cx="2255273" cy="993325"/>
      </dsp:txXfrm>
    </dsp:sp>
    <dsp:sp modelId="{4199CB49-A844-4B95-AF30-2D5C623F197E}">
      <dsp:nvSpPr>
        <dsp:cNvPr id="0" name=""/>
        <dsp:cNvSpPr/>
      </dsp:nvSpPr>
      <dsp:spPr>
        <a:xfrm rot="240000">
          <a:off x="1776729" y="3896178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Access to and discussion with very strong debaters / judges</a:t>
          </a:r>
        </a:p>
      </dsp:txBody>
      <dsp:txXfrm>
        <a:off x="1830465" y="3949914"/>
        <a:ext cx="2255273" cy="99332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814DB3-68BB-4C77-96B0-C8B7D0759A1A}">
      <dsp:nvSpPr>
        <dsp:cNvPr id="0" name=""/>
        <dsp:cNvSpPr/>
      </dsp:nvSpPr>
      <dsp:spPr>
        <a:xfrm>
          <a:off x="1675435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Judging</a:t>
          </a:r>
        </a:p>
      </dsp:txBody>
      <dsp:txXfrm>
        <a:off x="1713966" y="38531"/>
        <a:ext cx="2290937" cy="1238493"/>
      </dsp:txXfrm>
    </dsp:sp>
    <dsp:sp modelId="{F73957DB-6D4C-483C-9E30-90372FC05A57}">
      <dsp:nvSpPr>
        <dsp:cNvPr id="0" name=""/>
        <dsp:cNvSpPr/>
      </dsp:nvSpPr>
      <dsp:spPr>
        <a:xfrm>
          <a:off x="5095879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Speaking</a:t>
          </a:r>
        </a:p>
      </dsp:txBody>
      <dsp:txXfrm>
        <a:off x="5134410" y="38531"/>
        <a:ext cx="2290937" cy="1238493"/>
      </dsp:txXfrm>
    </dsp:sp>
    <dsp:sp modelId="{8AEBAA35-E91D-4262-B116-3E1917CC1912}">
      <dsp:nvSpPr>
        <dsp:cNvPr id="0" name=""/>
        <dsp:cNvSpPr/>
      </dsp:nvSpPr>
      <dsp:spPr>
        <a:xfrm>
          <a:off x="4076324" y="5591110"/>
          <a:ext cx="986666" cy="986666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8D4F77-3D04-4B61-AE21-0FDF1420E0D1}">
      <dsp:nvSpPr>
        <dsp:cNvPr id="0" name=""/>
        <dsp:cNvSpPr/>
      </dsp:nvSpPr>
      <dsp:spPr>
        <a:xfrm rot="240000">
          <a:off x="1608753" y="5168312"/>
          <a:ext cx="5921807" cy="41409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F21948-F8AD-4EA6-A95F-EF874AF7A8C8}">
      <dsp:nvSpPr>
        <dsp:cNvPr id="0" name=""/>
        <dsp:cNvSpPr/>
      </dsp:nvSpPr>
      <dsp:spPr>
        <a:xfrm rot="240000">
          <a:off x="5164284" y="4132978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The experts should be judges</a:t>
          </a:r>
        </a:p>
      </dsp:txBody>
      <dsp:txXfrm>
        <a:off x="5218020" y="4186714"/>
        <a:ext cx="2255273" cy="993325"/>
      </dsp:txXfrm>
    </dsp:sp>
    <dsp:sp modelId="{4150B1FD-4858-45F0-9051-56F4EF5B5568}">
      <dsp:nvSpPr>
        <dsp:cNvPr id="0" name=""/>
        <dsp:cNvSpPr/>
      </dsp:nvSpPr>
      <dsp:spPr>
        <a:xfrm rot="240000">
          <a:off x="5249795" y="2948978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You</a:t>
          </a:r>
          <a:r>
            <a:rPr lang="hu-HU" sz="1700" kern="1200" baseline="0" dirty="0"/>
            <a:t> want to convince people, not to judge them</a:t>
          </a:r>
          <a:endParaRPr lang="hu-HU" sz="1700" kern="1200" dirty="0"/>
        </a:p>
      </dsp:txBody>
      <dsp:txXfrm>
        <a:off x="5303531" y="3002714"/>
        <a:ext cx="2255273" cy="993325"/>
      </dsp:txXfrm>
    </dsp:sp>
    <dsp:sp modelId="{6A43D1AA-BF7A-43A9-B55C-A570249857CA}">
      <dsp:nvSpPr>
        <dsp:cNvPr id="0" name=""/>
        <dsp:cNvSpPr/>
      </dsp:nvSpPr>
      <dsp:spPr>
        <a:xfrm rot="240000">
          <a:off x="5335306" y="1791289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Speaking is a more active role</a:t>
          </a:r>
        </a:p>
      </dsp:txBody>
      <dsp:txXfrm>
        <a:off x="5389042" y="1845025"/>
        <a:ext cx="2255273" cy="993325"/>
      </dsp:txXfrm>
    </dsp:sp>
    <dsp:sp modelId="{63859E52-BC84-49BD-84F0-6E96908B54A4}">
      <dsp:nvSpPr>
        <dsp:cNvPr id="0" name=""/>
        <dsp:cNvSpPr/>
      </dsp:nvSpPr>
      <dsp:spPr>
        <a:xfrm rot="240000">
          <a:off x="1776729" y="3896178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Access to and discussion with very strong debaters / judges</a:t>
          </a:r>
        </a:p>
      </dsp:txBody>
      <dsp:txXfrm>
        <a:off x="1830465" y="3949914"/>
        <a:ext cx="2255273" cy="993325"/>
      </dsp:txXfrm>
    </dsp:sp>
    <dsp:sp modelId="{87993C87-EFD8-4861-9C1C-701A7FE2170C}">
      <dsp:nvSpPr>
        <dsp:cNvPr id="0" name=""/>
        <dsp:cNvSpPr/>
      </dsp:nvSpPr>
      <dsp:spPr>
        <a:xfrm rot="240000">
          <a:off x="1862240" y="2712178"/>
          <a:ext cx="2362745" cy="110079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Clearer perspective: mistakes, comparatives, structure</a:t>
          </a:r>
        </a:p>
      </dsp:txBody>
      <dsp:txXfrm>
        <a:off x="1915976" y="2765914"/>
        <a:ext cx="2255273" cy="99332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814DB3-68BB-4C77-96B0-C8B7D0759A1A}">
      <dsp:nvSpPr>
        <dsp:cNvPr id="0" name=""/>
        <dsp:cNvSpPr/>
      </dsp:nvSpPr>
      <dsp:spPr>
        <a:xfrm>
          <a:off x="1675435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Judging</a:t>
          </a:r>
        </a:p>
      </dsp:txBody>
      <dsp:txXfrm>
        <a:off x="1713966" y="38531"/>
        <a:ext cx="2290937" cy="1238493"/>
      </dsp:txXfrm>
    </dsp:sp>
    <dsp:sp modelId="{F73957DB-6D4C-483C-9E30-90372FC05A57}">
      <dsp:nvSpPr>
        <dsp:cNvPr id="0" name=""/>
        <dsp:cNvSpPr/>
      </dsp:nvSpPr>
      <dsp:spPr>
        <a:xfrm>
          <a:off x="5095879" y="0"/>
          <a:ext cx="2367999" cy="131555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4200" kern="1200" dirty="0"/>
            <a:t>Speaking</a:t>
          </a:r>
        </a:p>
      </dsp:txBody>
      <dsp:txXfrm>
        <a:off x="5134410" y="38531"/>
        <a:ext cx="2290937" cy="1238493"/>
      </dsp:txXfrm>
    </dsp:sp>
    <dsp:sp modelId="{8AEBAA35-E91D-4262-B116-3E1917CC1912}">
      <dsp:nvSpPr>
        <dsp:cNvPr id="0" name=""/>
        <dsp:cNvSpPr/>
      </dsp:nvSpPr>
      <dsp:spPr>
        <a:xfrm>
          <a:off x="4076324" y="5591110"/>
          <a:ext cx="986666" cy="986666"/>
        </a:xfrm>
        <a:prstGeom prst="triangl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22B69C-B05B-4D75-8932-474D884F99E0}">
      <dsp:nvSpPr>
        <dsp:cNvPr id="0" name=""/>
        <dsp:cNvSpPr/>
      </dsp:nvSpPr>
      <dsp:spPr>
        <a:xfrm>
          <a:off x="1609657" y="5178026"/>
          <a:ext cx="5919999" cy="39992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EEEE23-402B-44A4-9781-6D4443DAEE1E}">
      <dsp:nvSpPr>
        <dsp:cNvPr id="0" name=""/>
        <dsp:cNvSpPr/>
      </dsp:nvSpPr>
      <dsp:spPr>
        <a:xfrm>
          <a:off x="5095879" y="4025599"/>
          <a:ext cx="2367999" cy="1105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The experts should be judges</a:t>
          </a:r>
        </a:p>
      </dsp:txBody>
      <dsp:txXfrm>
        <a:off x="5149824" y="4079544"/>
        <a:ext cx="2260109" cy="997176"/>
      </dsp:txXfrm>
    </dsp:sp>
    <dsp:sp modelId="{7EF7BE25-426A-4186-A506-C893FF42915C}">
      <dsp:nvSpPr>
        <dsp:cNvPr id="0" name=""/>
        <dsp:cNvSpPr/>
      </dsp:nvSpPr>
      <dsp:spPr>
        <a:xfrm>
          <a:off x="5095879" y="2841599"/>
          <a:ext cx="2367999" cy="1105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You</a:t>
          </a:r>
          <a:r>
            <a:rPr lang="hu-HU" sz="1700" kern="1200" baseline="0" dirty="0"/>
            <a:t> want to convince people, not to judge them</a:t>
          </a:r>
          <a:endParaRPr lang="hu-HU" sz="1700" kern="1200" dirty="0"/>
        </a:p>
      </dsp:txBody>
      <dsp:txXfrm>
        <a:off x="5149824" y="2895544"/>
        <a:ext cx="2260109" cy="997176"/>
      </dsp:txXfrm>
    </dsp:sp>
    <dsp:sp modelId="{FF69C0E1-82BE-4C27-A992-E563A37800F5}">
      <dsp:nvSpPr>
        <dsp:cNvPr id="0" name=""/>
        <dsp:cNvSpPr/>
      </dsp:nvSpPr>
      <dsp:spPr>
        <a:xfrm>
          <a:off x="5095879" y="1657599"/>
          <a:ext cx="2367999" cy="1105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Speaking is a more active role</a:t>
          </a:r>
        </a:p>
      </dsp:txBody>
      <dsp:txXfrm>
        <a:off x="5149824" y="1711544"/>
        <a:ext cx="2260109" cy="997176"/>
      </dsp:txXfrm>
    </dsp:sp>
    <dsp:sp modelId="{19BCAB68-57BD-4253-9A62-12A44859E47E}">
      <dsp:nvSpPr>
        <dsp:cNvPr id="0" name=""/>
        <dsp:cNvSpPr/>
      </dsp:nvSpPr>
      <dsp:spPr>
        <a:xfrm>
          <a:off x="1675435" y="4025599"/>
          <a:ext cx="2367999" cy="1105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Access to and discussion with very strong debaters / judges</a:t>
          </a:r>
        </a:p>
      </dsp:txBody>
      <dsp:txXfrm>
        <a:off x="1729380" y="4079544"/>
        <a:ext cx="2260109" cy="997176"/>
      </dsp:txXfrm>
    </dsp:sp>
    <dsp:sp modelId="{202A27A5-52DF-4BC9-BFAF-36011797B61A}">
      <dsp:nvSpPr>
        <dsp:cNvPr id="0" name=""/>
        <dsp:cNvSpPr/>
      </dsp:nvSpPr>
      <dsp:spPr>
        <a:xfrm>
          <a:off x="1675435" y="2841599"/>
          <a:ext cx="2367999" cy="1105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Clearer perspective: mistakes, comparatives, structure</a:t>
          </a:r>
        </a:p>
      </dsp:txBody>
      <dsp:txXfrm>
        <a:off x="1729380" y="2895544"/>
        <a:ext cx="2260109" cy="997176"/>
      </dsp:txXfrm>
    </dsp:sp>
    <dsp:sp modelId="{57BDB63A-274A-4B5C-9E8B-47429B1231AA}">
      <dsp:nvSpPr>
        <dsp:cNvPr id="0" name=""/>
        <dsp:cNvSpPr/>
      </dsp:nvSpPr>
      <dsp:spPr>
        <a:xfrm>
          <a:off x="1675435" y="1657599"/>
          <a:ext cx="2367999" cy="110506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700" kern="1200" dirty="0"/>
            <a:t>Engagement without the nerves</a:t>
          </a:r>
        </a:p>
      </dsp:txBody>
      <dsp:txXfrm>
        <a:off x="1729380" y="1711544"/>
        <a:ext cx="2260109" cy="9971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gif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B8FEC-4E64-4125-A22A-CF3ABABA4E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3562E4-9D21-46F7-A847-32159CC251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u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A06EF-D716-49E8-A83F-4339395D4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02CCC-7D9C-47FE-9F27-D677434C1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1D6A7-EC9A-4B3D-9532-CD62F383E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8485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C1DE1-EA0A-4941-A1AA-9CD91D004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37FE06-19BE-4FD1-9C2F-D41A16C4E3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AD5F0-ED21-41D1-81FB-073F21701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EB680-94BD-4DE3-BDB1-EED31263C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307F8-D89C-4EEF-AD32-EE502F9B7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7417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705BF5-2333-4009-A5A2-44CA7AD1A5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552277-13D4-4285-A388-6E152A2B78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8AF6B-A98B-480B-AB6E-615FFE2EC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C5935-E6EE-413F-B1D9-FCB251624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8B822-CD39-4ED2-8D9A-5384A2F49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51690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555B2-B9EB-4DBB-901D-C9715F77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35BAC-88D5-4722-AA01-0ECF3504F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BF507-EB31-4D8C-85E9-F2525D646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A25B4-5DB9-4B76-81C1-7CD8A96FC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FDD10-DFA1-434A-8991-0E2CA941B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1620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D34DC-A289-4941-8C5C-A3A42D2DA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65E2AE-AA2C-492F-8FCF-419A7A2CA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B7AE5-3B02-4D87-A3A1-13D702D95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5187F-F842-4BDF-BC61-6B911DD2C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1B93F-19F2-434E-9487-EE1CA5142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4562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46520-3FD7-49F3-AC26-BBEE402DB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90DBA-314E-48B4-A219-E8B3B51B97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7058A-D446-4909-9B30-3979C567C1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8D3EE5-DB13-44ED-8C5D-89F2F4D90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F1A2B-322D-4C63-A492-17DC30021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62E1C-0B57-4A9E-9EF6-E633A6BC5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72974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AFA5D-35A2-4CBE-9A0E-10C38F70B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D0C10-4FB0-4308-9ACD-FAA1099EE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E52B30-DEB1-48B9-8EB6-AD9A33A806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B8A618-EC2F-446D-AA74-870E7108A0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C23311-9D4A-468F-A03B-09DD60CBEA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D626AA-36DC-47AE-9A3B-F4164B4DA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DA3B59-8C44-41C3-84F3-F322DBC32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6570B0-C794-4A9E-A096-03E755E7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3858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2609E-FE9D-4233-98B2-FA599FD23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904C49-DF39-4FC3-9D86-7B26C1A2E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558068-06D2-4EB8-9B68-E10143E8F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F3659F-45F6-4077-B20A-79E660C86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3946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936FE4-7D2D-449B-8186-63B64A8AB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88B972-8BC6-4718-B941-4A86420A4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EEBCCC-6211-4F0B-AFD7-D0AE05C5B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3754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55D32-3ABD-45C3-9B16-E362BAB35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69CC9-8CD8-4BD4-8E12-361465ED2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3F20E7-73FE-4A4B-81E1-A521B33689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642521-50AD-4BFE-B548-DB72B11FC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B1568-DF2C-4AB9-8392-F01013223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1034BA-4094-4B90-9A7D-1041D0961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43034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B77F1-33CD-4616-89D4-1B43BB88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B991F8-FF47-4943-A21B-577B78DA62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17A4F-8E9F-41F5-9998-00C97756E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10A00-5B6C-48E1-B0B5-F5C144795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E47745-6031-4080-BF03-DCB276CC0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38FE37-9FC3-480C-9272-A05B52C0F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0063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5AF7C1-9A45-4A28-975B-2F4A21EF0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B67E94-812C-4D2E-8777-7E7509C5F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E1C01-2785-40A6-9071-03C717D093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612251-6E2C-4C4B-BE6A-3ECA723B9037}" type="datetimeFigureOut">
              <a:rPr lang="hu-HU" smtClean="0"/>
              <a:t>2021. 04. 22.</a:t>
            </a:fld>
            <a:endParaRPr lang="hu-H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405C0-BC34-4538-87CA-627093E329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AB4EB-3706-44B2-A8F3-A33BD1C508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445C5-9AD4-454C-86D9-13A20556F67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86266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3.jpe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4.jpe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7" Type="http://schemas.openxmlformats.org/officeDocument/2006/relationships/image" Target="../media/image5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4.xml"/><Relationship Id="rId13" Type="http://schemas.openxmlformats.org/officeDocument/2006/relationships/diagramLayout" Target="../diagrams/layout15.xml"/><Relationship Id="rId3" Type="http://schemas.openxmlformats.org/officeDocument/2006/relationships/diagramLayout" Target="../diagrams/layout13.xml"/><Relationship Id="rId7" Type="http://schemas.openxmlformats.org/officeDocument/2006/relationships/diagramData" Target="../diagrams/data14.xml"/><Relationship Id="rId12" Type="http://schemas.openxmlformats.org/officeDocument/2006/relationships/diagramData" Target="../diagrams/data15.xml"/><Relationship Id="rId2" Type="http://schemas.openxmlformats.org/officeDocument/2006/relationships/diagramData" Target="../diagrams/data13.xml"/><Relationship Id="rId16" Type="http://schemas.microsoft.com/office/2007/relationships/diagramDrawing" Target="../diagrams/drawing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11" Type="http://schemas.microsoft.com/office/2007/relationships/diagramDrawing" Target="../diagrams/drawing14.xml"/><Relationship Id="rId5" Type="http://schemas.openxmlformats.org/officeDocument/2006/relationships/diagramColors" Target="../diagrams/colors13.xml"/><Relationship Id="rId15" Type="http://schemas.openxmlformats.org/officeDocument/2006/relationships/diagramColors" Target="../diagrams/colors15.xml"/><Relationship Id="rId10" Type="http://schemas.openxmlformats.org/officeDocument/2006/relationships/diagramColors" Target="../diagrams/colors14.xml"/><Relationship Id="rId4" Type="http://schemas.openxmlformats.org/officeDocument/2006/relationships/diagramQuickStyle" Target="../diagrams/quickStyle13.xml"/><Relationship Id="rId9" Type="http://schemas.openxmlformats.org/officeDocument/2006/relationships/diagramQuickStyle" Target="../diagrams/quickStyle14.xml"/><Relationship Id="rId14" Type="http://schemas.openxmlformats.org/officeDocument/2006/relationships/diagramQuickStyle" Target="../diagrams/quickStyle15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7.xml"/><Relationship Id="rId13" Type="http://schemas.openxmlformats.org/officeDocument/2006/relationships/diagramLayout" Target="../diagrams/layout18.xml"/><Relationship Id="rId3" Type="http://schemas.openxmlformats.org/officeDocument/2006/relationships/diagramLayout" Target="../diagrams/layout16.xml"/><Relationship Id="rId7" Type="http://schemas.openxmlformats.org/officeDocument/2006/relationships/diagramData" Target="../diagrams/data17.xml"/><Relationship Id="rId12" Type="http://schemas.openxmlformats.org/officeDocument/2006/relationships/diagramData" Target="../diagrams/data18.xml"/><Relationship Id="rId2" Type="http://schemas.openxmlformats.org/officeDocument/2006/relationships/diagramData" Target="../diagrams/data16.xml"/><Relationship Id="rId16" Type="http://schemas.microsoft.com/office/2007/relationships/diagramDrawing" Target="../diagrams/drawing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11" Type="http://schemas.microsoft.com/office/2007/relationships/diagramDrawing" Target="../diagrams/drawing17.xml"/><Relationship Id="rId5" Type="http://schemas.openxmlformats.org/officeDocument/2006/relationships/diagramColors" Target="../diagrams/colors16.xml"/><Relationship Id="rId15" Type="http://schemas.openxmlformats.org/officeDocument/2006/relationships/diagramColors" Target="../diagrams/colors18.xml"/><Relationship Id="rId10" Type="http://schemas.openxmlformats.org/officeDocument/2006/relationships/diagramColors" Target="../diagrams/colors17.xml"/><Relationship Id="rId4" Type="http://schemas.openxmlformats.org/officeDocument/2006/relationships/diagramQuickStyle" Target="../diagrams/quickStyle16.xml"/><Relationship Id="rId9" Type="http://schemas.openxmlformats.org/officeDocument/2006/relationships/diagramQuickStyle" Target="../diagrams/quickStyle17.xml"/><Relationship Id="rId14" Type="http://schemas.openxmlformats.org/officeDocument/2006/relationships/diagramQuickStyle" Target="../diagrams/quickStyle1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0.xml"/><Relationship Id="rId13" Type="http://schemas.openxmlformats.org/officeDocument/2006/relationships/diagramLayout" Target="../diagrams/layout21.xml"/><Relationship Id="rId3" Type="http://schemas.openxmlformats.org/officeDocument/2006/relationships/diagramLayout" Target="../diagrams/layout19.xml"/><Relationship Id="rId7" Type="http://schemas.openxmlformats.org/officeDocument/2006/relationships/diagramData" Target="../diagrams/data20.xml"/><Relationship Id="rId12" Type="http://schemas.openxmlformats.org/officeDocument/2006/relationships/diagramData" Target="../diagrams/data21.xml"/><Relationship Id="rId2" Type="http://schemas.openxmlformats.org/officeDocument/2006/relationships/diagramData" Target="../diagrams/data19.xml"/><Relationship Id="rId16" Type="http://schemas.microsoft.com/office/2007/relationships/diagramDrawing" Target="../diagrams/drawing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11" Type="http://schemas.microsoft.com/office/2007/relationships/diagramDrawing" Target="../diagrams/drawing20.xml"/><Relationship Id="rId5" Type="http://schemas.openxmlformats.org/officeDocument/2006/relationships/diagramColors" Target="../diagrams/colors19.xml"/><Relationship Id="rId15" Type="http://schemas.openxmlformats.org/officeDocument/2006/relationships/diagramColors" Target="../diagrams/colors21.xml"/><Relationship Id="rId10" Type="http://schemas.openxmlformats.org/officeDocument/2006/relationships/diagramColors" Target="../diagrams/colors20.xml"/><Relationship Id="rId4" Type="http://schemas.openxmlformats.org/officeDocument/2006/relationships/diagramQuickStyle" Target="../diagrams/quickStyle19.xml"/><Relationship Id="rId9" Type="http://schemas.openxmlformats.org/officeDocument/2006/relationships/diagramQuickStyle" Target="../diagrams/quickStyle20.xml"/><Relationship Id="rId14" Type="http://schemas.openxmlformats.org/officeDocument/2006/relationships/diagramQuickStyle" Target="../diagrams/quickStyl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4.xml"/><Relationship Id="rId2" Type="http://schemas.openxmlformats.org/officeDocument/2006/relationships/diagramData" Target="../diagrams/data2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4.xml"/><Relationship Id="rId5" Type="http://schemas.openxmlformats.org/officeDocument/2006/relationships/diagramColors" Target="../diagrams/colors24.xml"/><Relationship Id="rId4" Type="http://schemas.openxmlformats.org/officeDocument/2006/relationships/diagramQuickStyle" Target="../diagrams/quickStyle24.xml"/></Relationships>
</file>

<file path=ppt/slides/_rels/slide5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5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diagramQuickStyle" Target="../diagrams/quickStyle25.xml"/><Relationship Id="rId11" Type="http://schemas.openxmlformats.org/officeDocument/2006/relationships/image" Target="../media/image8.gif"/><Relationship Id="rId5" Type="http://schemas.openxmlformats.org/officeDocument/2006/relationships/diagramLayout" Target="../diagrams/layout25.xml"/><Relationship Id="rId10" Type="http://schemas.openxmlformats.org/officeDocument/2006/relationships/image" Target="../media/image7.png"/><Relationship Id="rId4" Type="http://schemas.openxmlformats.org/officeDocument/2006/relationships/diagramData" Target="../diagrams/data25.xml"/><Relationship Id="rId9" Type="http://schemas.openxmlformats.org/officeDocument/2006/relationships/image" Target="../media/image6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6.xml"/><Relationship Id="rId2" Type="http://schemas.openxmlformats.org/officeDocument/2006/relationships/diagramData" Target="../diagrams/data2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6.xml"/><Relationship Id="rId5" Type="http://schemas.openxmlformats.org/officeDocument/2006/relationships/diagramColors" Target="../diagrams/colors26.xml"/><Relationship Id="rId4" Type="http://schemas.openxmlformats.org/officeDocument/2006/relationships/diagramQuickStyle" Target="../diagrams/quickStyle26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7.xml"/><Relationship Id="rId2" Type="http://schemas.openxmlformats.org/officeDocument/2006/relationships/diagramData" Target="../diagrams/data2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7.xml"/><Relationship Id="rId5" Type="http://schemas.openxmlformats.org/officeDocument/2006/relationships/diagramColors" Target="../diagrams/colors27.xml"/><Relationship Id="rId4" Type="http://schemas.openxmlformats.org/officeDocument/2006/relationships/diagramQuickStyle" Target="../diagrams/quickStyle2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8.xml"/><Relationship Id="rId2" Type="http://schemas.openxmlformats.org/officeDocument/2006/relationships/diagramData" Target="../diagrams/data2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8.xml"/><Relationship Id="rId5" Type="http://schemas.openxmlformats.org/officeDocument/2006/relationships/diagramColors" Target="../diagrams/colors28.xml"/><Relationship Id="rId4" Type="http://schemas.openxmlformats.org/officeDocument/2006/relationships/diagramQuickStyle" Target="../diagrams/quickStyle2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9.xml"/><Relationship Id="rId2" Type="http://schemas.openxmlformats.org/officeDocument/2006/relationships/diagramData" Target="../diagrams/data2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9.xml"/><Relationship Id="rId5" Type="http://schemas.openxmlformats.org/officeDocument/2006/relationships/diagramColors" Target="../diagrams/colors29.xml"/><Relationship Id="rId4" Type="http://schemas.openxmlformats.org/officeDocument/2006/relationships/diagramQuickStyle" Target="../diagrams/quickStyle29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0.xml"/><Relationship Id="rId2" Type="http://schemas.openxmlformats.org/officeDocument/2006/relationships/diagramData" Target="../diagrams/data3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0.xml"/><Relationship Id="rId5" Type="http://schemas.openxmlformats.org/officeDocument/2006/relationships/diagramColors" Target="../diagrams/colors30.xml"/><Relationship Id="rId4" Type="http://schemas.openxmlformats.org/officeDocument/2006/relationships/diagramQuickStyle" Target="../diagrams/quickStyle30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1.xml"/><Relationship Id="rId2" Type="http://schemas.openxmlformats.org/officeDocument/2006/relationships/diagramData" Target="../diagrams/data3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1.xml"/><Relationship Id="rId5" Type="http://schemas.openxmlformats.org/officeDocument/2006/relationships/diagramColors" Target="../diagrams/colors31.xml"/><Relationship Id="rId4" Type="http://schemas.openxmlformats.org/officeDocument/2006/relationships/diagramQuickStyle" Target="../diagrams/quickStyle3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1.jpe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7" Type="http://schemas.openxmlformats.org/officeDocument/2006/relationships/image" Target="../media/image2.jpe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47621-A627-4207-8F42-7DC79D7099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Judging Debates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88A2EE-7CA6-46FC-9FE0-916982DC53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András Meleg</a:t>
            </a:r>
          </a:p>
          <a:p>
            <a:r>
              <a:rPr lang="hu-HU" dirty="0"/>
              <a:t>09 November 2020</a:t>
            </a:r>
          </a:p>
        </p:txBody>
      </p:sp>
    </p:spTree>
    <p:extLst>
      <p:ext uri="{BB962C8B-B14F-4D97-AF65-F5344CB8AC3E}">
        <p14:creationId xmlns:p14="http://schemas.microsoft.com/office/powerpoint/2010/main" val="3289820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BA96E-8430-4F34-B2DF-86A558DC4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8564" y="0"/>
            <a:ext cx="4989251" cy="1325563"/>
          </a:xfrm>
        </p:spPr>
        <p:txBody>
          <a:bodyPr/>
          <a:lstStyle/>
          <a:p>
            <a:r>
              <a:rPr lang="hu-HU" dirty="0"/>
              <a:t>Why to be a judge?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E2FD67E-F00C-42CE-88D9-8C9EB1BE95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9466239"/>
              </p:ext>
            </p:extLst>
          </p:nvPr>
        </p:nvGraphicFramePr>
        <p:xfrm>
          <a:off x="-1083077" y="140111"/>
          <a:ext cx="9139315" cy="65777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078" name="Picture 6">
            <a:extLst>
              <a:ext uri="{FF2B5EF4-FFF2-40B4-BE49-F238E27FC236}">
                <a16:creationId xmlns:a16="http://schemas.microsoft.com/office/drawing/2014/main" id="{27046FAE-49CE-47B2-B425-A5AFE19B812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7563" y="2698735"/>
            <a:ext cx="4425950" cy="2960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546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BA96E-8430-4F34-B2DF-86A558DC4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8564" y="0"/>
            <a:ext cx="4989251" cy="1325563"/>
          </a:xfrm>
        </p:spPr>
        <p:txBody>
          <a:bodyPr/>
          <a:lstStyle/>
          <a:p>
            <a:r>
              <a:rPr lang="hu-HU" dirty="0"/>
              <a:t>Why to be a judge?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E2FD67E-F00C-42CE-88D9-8C9EB1BE95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2946211"/>
              </p:ext>
            </p:extLst>
          </p:nvPr>
        </p:nvGraphicFramePr>
        <p:xfrm>
          <a:off x="-1083077" y="140111"/>
          <a:ext cx="9139315" cy="65777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098" name="Picture 2">
            <a:extLst>
              <a:ext uri="{FF2B5EF4-FFF2-40B4-BE49-F238E27FC236}">
                <a16:creationId xmlns:a16="http://schemas.microsoft.com/office/drawing/2014/main" id="{8AA5591B-EAA6-477E-A7FB-84C42CC034A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7563" y="2698735"/>
            <a:ext cx="4425950" cy="2960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0805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BA96E-8430-4F34-B2DF-86A558DC4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8564" y="0"/>
            <a:ext cx="4989251" cy="1325563"/>
          </a:xfrm>
        </p:spPr>
        <p:txBody>
          <a:bodyPr/>
          <a:lstStyle/>
          <a:p>
            <a:r>
              <a:rPr lang="hu-HU" dirty="0"/>
              <a:t>Why to be a judge?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E2FD67E-F00C-42CE-88D9-8C9EB1BE95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1338543"/>
              </p:ext>
            </p:extLst>
          </p:nvPr>
        </p:nvGraphicFramePr>
        <p:xfrm>
          <a:off x="-1083077" y="140111"/>
          <a:ext cx="9139315" cy="65777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122" name="Picture 2">
            <a:extLst>
              <a:ext uri="{FF2B5EF4-FFF2-40B4-BE49-F238E27FC236}">
                <a16:creationId xmlns:a16="http://schemas.microsoft.com/office/drawing/2014/main" id="{F5C3F980-59E1-458A-B4F0-2A7DFE3F9D5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7563" y="2323962"/>
            <a:ext cx="4425950" cy="3710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70366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6BD0C-F4D3-4975-B52A-1A9579654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Layout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C7B0D7-5B1F-4685-88A3-69D435BB13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534171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985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84B8-37E2-4F59-AC9B-7A25AA40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2"/>
            <a:ext cx="10515600" cy="1325563"/>
          </a:xfrm>
        </p:spPr>
        <p:txBody>
          <a:bodyPr/>
          <a:lstStyle/>
          <a:p>
            <a:r>
              <a:rPr lang="hu-HU" dirty="0"/>
              <a:t>Basic rules for 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B22D-A84A-4ABA-8568-8F1EA83D1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0604"/>
            <a:ext cx="10515600" cy="5716526"/>
          </a:xfrm>
        </p:spPr>
        <p:txBody>
          <a:bodyPr/>
          <a:lstStyle/>
          <a:p>
            <a:r>
              <a:rPr lang="hu-HU" dirty="0">
                <a:highlight>
                  <a:srgbClr val="00FFFF"/>
                </a:highlight>
              </a:rPr>
              <a:t>Judges judge according to the latest WUDC / EUDC guidelines</a:t>
            </a:r>
          </a:p>
          <a:p>
            <a:r>
              <a:rPr lang="hu-HU" dirty="0">
                <a:solidFill>
                  <a:schemeClr val="bg1"/>
                </a:solidFill>
              </a:rPr>
              <a:t>Goal: make it easier for the judge to decide</a:t>
            </a:r>
          </a:p>
          <a:p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In Brittish Parliamentary: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First the teams are ranked from 1 to 4th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Then all speakers get speaker points between 65-85</a:t>
            </a:r>
          </a:p>
          <a:p>
            <a:pPr lvl="1"/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Flow of discussion: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 motion is announced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judges may consult with Chief Adjudicator team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The Debate starts: judges give no indication for the debaters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debate: 15 minutes to make the decision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decision: 15 minutes to give feedback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Therefore a whole debate takes approx. 105 minutes (15 + 60 + 15 + 15) </a:t>
            </a:r>
          </a:p>
        </p:txBody>
      </p:sp>
    </p:spTree>
    <p:extLst>
      <p:ext uri="{BB962C8B-B14F-4D97-AF65-F5344CB8AC3E}">
        <p14:creationId xmlns:p14="http://schemas.microsoft.com/office/powerpoint/2010/main" val="421308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84B8-37E2-4F59-AC9B-7A25AA40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2"/>
            <a:ext cx="10515600" cy="1325563"/>
          </a:xfrm>
        </p:spPr>
        <p:txBody>
          <a:bodyPr/>
          <a:lstStyle/>
          <a:p>
            <a:r>
              <a:rPr lang="hu-HU" dirty="0"/>
              <a:t>Basic rules for 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B22D-A84A-4ABA-8568-8F1EA83D1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0604"/>
            <a:ext cx="10515600" cy="5716526"/>
          </a:xfrm>
        </p:spPr>
        <p:txBody>
          <a:bodyPr/>
          <a:lstStyle/>
          <a:p>
            <a:r>
              <a:rPr lang="hu-HU" dirty="0"/>
              <a:t>Judges judge according to the latest WUDC / EUDC guidelines</a:t>
            </a:r>
          </a:p>
          <a:p>
            <a:r>
              <a:rPr lang="hu-HU" dirty="0">
                <a:highlight>
                  <a:srgbClr val="00FFFF"/>
                </a:highlight>
              </a:rPr>
              <a:t>Goal: make it easier for the judge to decide</a:t>
            </a:r>
          </a:p>
          <a:p>
            <a:endParaRPr lang="hu-HU" dirty="0"/>
          </a:p>
          <a:p>
            <a:r>
              <a:rPr lang="hu-HU" dirty="0">
                <a:solidFill>
                  <a:schemeClr val="bg1"/>
                </a:solidFill>
              </a:rPr>
              <a:t>In Brittish Parliamentary: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First the teams are ranked from 1 to 4th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Then all speakers get speaker points between 65-85</a:t>
            </a:r>
          </a:p>
          <a:p>
            <a:pPr lvl="1"/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Flow of discussion: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 motion is announced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judges may consult with Chief Adjudicator team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The Debate starts: judges give no indication for the debaters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debate: 15 minutes to make the decision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decision: 15 minutes to give feedback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Therefore a whole debate takes approx. 105 minutes (15 + 60 + 15 + 15) </a:t>
            </a:r>
          </a:p>
        </p:txBody>
      </p:sp>
    </p:spTree>
    <p:extLst>
      <p:ext uri="{BB962C8B-B14F-4D97-AF65-F5344CB8AC3E}">
        <p14:creationId xmlns:p14="http://schemas.microsoft.com/office/powerpoint/2010/main" val="26758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84B8-37E2-4F59-AC9B-7A25AA40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2"/>
            <a:ext cx="10515600" cy="1325563"/>
          </a:xfrm>
        </p:spPr>
        <p:txBody>
          <a:bodyPr/>
          <a:lstStyle/>
          <a:p>
            <a:r>
              <a:rPr lang="hu-HU" dirty="0"/>
              <a:t>Basic rules for 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B22D-A84A-4ABA-8568-8F1EA83D1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0604"/>
            <a:ext cx="10515600" cy="5716526"/>
          </a:xfrm>
        </p:spPr>
        <p:txBody>
          <a:bodyPr/>
          <a:lstStyle/>
          <a:p>
            <a:r>
              <a:rPr lang="hu-HU" dirty="0"/>
              <a:t>Judges judge according to the latest WUDC / EUDC guidelines</a:t>
            </a:r>
          </a:p>
          <a:p>
            <a:r>
              <a:rPr lang="hu-HU" dirty="0"/>
              <a:t>Goal: make it easier for the judge to decide</a:t>
            </a:r>
          </a:p>
          <a:p>
            <a:endParaRPr lang="hu-HU" dirty="0"/>
          </a:p>
          <a:p>
            <a:r>
              <a:rPr lang="hu-HU" dirty="0">
                <a:highlight>
                  <a:srgbClr val="00FFFF"/>
                </a:highlight>
              </a:rPr>
              <a:t>In Brittish Parliamentary: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First the teams are ranked from 1 to 4th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Then all speakers get speaker points between 65-85</a:t>
            </a:r>
          </a:p>
          <a:p>
            <a:pPr lvl="1"/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Flow of discussion: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 motion is announced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judges may consult with Chief Adjudicator team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The Debate starts: judges give no indication for the debaters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debate: 15 minutes to make the decision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decision: 15 minutes to give feedback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Therefore a whole debate takes approx. 105 minutes (15 + 60 + 15 + 15) </a:t>
            </a:r>
          </a:p>
        </p:txBody>
      </p:sp>
    </p:spTree>
    <p:extLst>
      <p:ext uri="{BB962C8B-B14F-4D97-AF65-F5344CB8AC3E}">
        <p14:creationId xmlns:p14="http://schemas.microsoft.com/office/powerpoint/2010/main" val="2088677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84B8-37E2-4F59-AC9B-7A25AA40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2"/>
            <a:ext cx="10515600" cy="1325563"/>
          </a:xfrm>
        </p:spPr>
        <p:txBody>
          <a:bodyPr/>
          <a:lstStyle/>
          <a:p>
            <a:r>
              <a:rPr lang="hu-HU" dirty="0"/>
              <a:t>Basic rules for 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B22D-A84A-4ABA-8568-8F1EA83D1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0604"/>
            <a:ext cx="10515600" cy="5716526"/>
          </a:xfrm>
        </p:spPr>
        <p:txBody>
          <a:bodyPr/>
          <a:lstStyle/>
          <a:p>
            <a:r>
              <a:rPr lang="hu-HU" dirty="0"/>
              <a:t>Judges judge according to the latest WUDC / EUDC guidelines</a:t>
            </a:r>
          </a:p>
          <a:p>
            <a:r>
              <a:rPr lang="hu-HU" dirty="0"/>
              <a:t>Goal: make it easier for the judge to decide</a:t>
            </a:r>
          </a:p>
          <a:p>
            <a:endParaRPr lang="hu-HU" dirty="0"/>
          </a:p>
          <a:p>
            <a:r>
              <a:rPr lang="hu-HU" dirty="0"/>
              <a:t>In Brittish Parliamentary: 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First the teams are ranked from 1 to 4th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Then all speakers get speaker points between 65-85</a:t>
            </a:r>
          </a:p>
          <a:p>
            <a:pPr lvl="1"/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Flow of discussion: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 motion is announced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judges may consult with Chief Adjudicator team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The Debate starts: judges give no indication for the debaters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debate: 15 minutes to make the decision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decision: 15 minutes to give feedback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Therefore a whole debate takes approx. 105 minutes (15 + 60 + 15 + 15) </a:t>
            </a:r>
          </a:p>
        </p:txBody>
      </p:sp>
    </p:spTree>
    <p:extLst>
      <p:ext uri="{BB962C8B-B14F-4D97-AF65-F5344CB8AC3E}">
        <p14:creationId xmlns:p14="http://schemas.microsoft.com/office/powerpoint/2010/main" val="324443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84B8-37E2-4F59-AC9B-7A25AA40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2"/>
            <a:ext cx="10515600" cy="1325563"/>
          </a:xfrm>
        </p:spPr>
        <p:txBody>
          <a:bodyPr/>
          <a:lstStyle/>
          <a:p>
            <a:r>
              <a:rPr lang="hu-HU" dirty="0"/>
              <a:t>Basic rules for 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B22D-A84A-4ABA-8568-8F1EA83D1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0604"/>
            <a:ext cx="10515600" cy="5716526"/>
          </a:xfrm>
        </p:spPr>
        <p:txBody>
          <a:bodyPr/>
          <a:lstStyle/>
          <a:p>
            <a:r>
              <a:rPr lang="hu-HU" dirty="0"/>
              <a:t>Judges judge according to the latest WUDC / EUDC guidelines</a:t>
            </a:r>
          </a:p>
          <a:p>
            <a:r>
              <a:rPr lang="hu-HU" dirty="0"/>
              <a:t>Goal: make it easier for the judge to decide</a:t>
            </a:r>
          </a:p>
          <a:p>
            <a:endParaRPr lang="hu-HU" dirty="0"/>
          </a:p>
          <a:p>
            <a:r>
              <a:rPr lang="hu-HU" dirty="0"/>
              <a:t>In Brittish Parliamentary: </a:t>
            </a:r>
          </a:p>
          <a:p>
            <a:pPr lvl="1"/>
            <a:r>
              <a:rPr lang="hu-HU" dirty="0"/>
              <a:t>First the teams are ranked from 1 to 4th 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Then all speakers get speaker points between 65-85</a:t>
            </a:r>
          </a:p>
          <a:p>
            <a:pPr lvl="1"/>
            <a:endParaRPr lang="hu-HU" dirty="0"/>
          </a:p>
          <a:p>
            <a:r>
              <a:rPr lang="hu-HU" dirty="0">
                <a:solidFill>
                  <a:schemeClr val="bg1"/>
                </a:solidFill>
              </a:rPr>
              <a:t>Flow of discussion: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 motion is announced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judges may consult with Chief Adjudicator team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The Debate starts: judges give no indication for the debaters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debate: 15 minutes to make the decision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decision: 15 minutes to give feedback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Therefore a whole debate takes approx. 105 minutes (15 + 60 + 15 + 15) </a:t>
            </a:r>
          </a:p>
        </p:txBody>
      </p:sp>
    </p:spTree>
    <p:extLst>
      <p:ext uri="{BB962C8B-B14F-4D97-AF65-F5344CB8AC3E}">
        <p14:creationId xmlns:p14="http://schemas.microsoft.com/office/powerpoint/2010/main" val="23909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84B8-37E2-4F59-AC9B-7A25AA40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2"/>
            <a:ext cx="10515600" cy="1325563"/>
          </a:xfrm>
        </p:spPr>
        <p:txBody>
          <a:bodyPr/>
          <a:lstStyle/>
          <a:p>
            <a:r>
              <a:rPr lang="hu-HU" dirty="0"/>
              <a:t>Basic rules for 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B22D-A84A-4ABA-8568-8F1EA83D1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0604"/>
            <a:ext cx="10515600" cy="5716526"/>
          </a:xfrm>
        </p:spPr>
        <p:txBody>
          <a:bodyPr/>
          <a:lstStyle/>
          <a:p>
            <a:r>
              <a:rPr lang="hu-HU" dirty="0"/>
              <a:t>Judges judge according to the latest WUDC / EUDC guidelines</a:t>
            </a:r>
          </a:p>
          <a:p>
            <a:r>
              <a:rPr lang="hu-HU" dirty="0"/>
              <a:t>Goal: make it easier for the judge to decide</a:t>
            </a:r>
          </a:p>
          <a:p>
            <a:endParaRPr lang="hu-HU" dirty="0"/>
          </a:p>
          <a:p>
            <a:r>
              <a:rPr lang="hu-HU" dirty="0"/>
              <a:t>In Brittish Parliamentary: </a:t>
            </a:r>
          </a:p>
          <a:p>
            <a:pPr lvl="1"/>
            <a:r>
              <a:rPr lang="hu-HU" dirty="0"/>
              <a:t>First the teams are ranked from 1 to 4th </a:t>
            </a:r>
          </a:p>
          <a:p>
            <a:pPr lvl="1"/>
            <a:r>
              <a:rPr lang="hu-HU" dirty="0"/>
              <a:t>Then all speakers get speaker points between 65-85</a:t>
            </a:r>
          </a:p>
          <a:p>
            <a:pPr lvl="1"/>
            <a:endParaRPr lang="hu-HU" dirty="0"/>
          </a:p>
          <a:p>
            <a:r>
              <a:rPr lang="hu-HU" dirty="0">
                <a:highlight>
                  <a:srgbClr val="00FFFF"/>
                </a:highlight>
              </a:rPr>
              <a:t>Flow of discussion: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 motion is announced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judges may consult with Chief Adjudicator team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The Debate starts: judges give no indication for the debaters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debate: 15 minutes to make the decision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decision: 15 minutes to give feedback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Therefore a whole debate takes approx. 105 minutes (15 + 60 + 15 + 15) </a:t>
            </a:r>
          </a:p>
        </p:txBody>
      </p:sp>
    </p:spTree>
    <p:extLst>
      <p:ext uri="{BB962C8B-B14F-4D97-AF65-F5344CB8AC3E}">
        <p14:creationId xmlns:p14="http://schemas.microsoft.com/office/powerpoint/2010/main" val="69474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6BD0C-F4D3-4975-B52A-1A9579654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Layout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C7B0D7-5B1F-4685-88A3-69D435BB13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90958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408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84B8-37E2-4F59-AC9B-7A25AA40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2"/>
            <a:ext cx="10515600" cy="1325563"/>
          </a:xfrm>
        </p:spPr>
        <p:txBody>
          <a:bodyPr/>
          <a:lstStyle/>
          <a:p>
            <a:r>
              <a:rPr lang="hu-HU" dirty="0"/>
              <a:t>Basic rules for 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B22D-A84A-4ABA-8568-8F1EA83D1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0604"/>
            <a:ext cx="10515600" cy="5716526"/>
          </a:xfrm>
        </p:spPr>
        <p:txBody>
          <a:bodyPr/>
          <a:lstStyle/>
          <a:p>
            <a:r>
              <a:rPr lang="hu-HU" dirty="0"/>
              <a:t>Judges judge according to the latest WUDC / EUDC guidelines</a:t>
            </a:r>
          </a:p>
          <a:p>
            <a:r>
              <a:rPr lang="hu-HU" dirty="0"/>
              <a:t>Goal: make it easier for the judge to decide</a:t>
            </a:r>
          </a:p>
          <a:p>
            <a:endParaRPr lang="hu-HU" dirty="0"/>
          </a:p>
          <a:p>
            <a:r>
              <a:rPr lang="hu-HU" dirty="0"/>
              <a:t>In Brittish Parliamentary: </a:t>
            </a:r>
          </a:p>
          <a:p>
            <a:pPr lvl="1"/>
            <a:r>
              <a:rPr lang="hu-HU" dirty="0"/>
              <a:t>First the teams are ranked from 1 to 4th </a:t>
            </a:r>
          </a:p>
          <a:p>
            <a:pPr lvl="1"/>
            <a:r>
              <a:rPr lang="hu-HU" dirty="0"/>
              <a:t>Then all speakers get speaker points between 65-85</a:t>
            </a:r>
          </a:p>
          <a:p>
            <a:pPr lvl="1"/>
            <a:endParaRPr lang="hu-HU" dirty="0"/>
          </a:p>
          <a:p>
            <a:r>
              <a:rPr lang="hu-HU" dirty="0"/>
              <a:t>Flow of discussion: 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The motion is announced </a:t>
            </a:r>
            <a:r>
              <a:rPr lang="hu-HU" dirty="0">
                <a:highlight>
                  <a:srgbClr val="00FFFF"/>
                </a:highlight>
                <a:sym typeface="Wingdings" panose="05000000000000000000" pitchFamily="2" charset="2"/>
              </a:rPr>
              <a:t> judges may consult with Chief Adjudicator team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The Debate starts: judges give no indication for the debaters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debate: 15 minutes to make the decision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decision: 15 minutes to give feedback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Therefore a whole debate takes approx. 105 minutes (15 + 60 + 15 + 15) </a:t>
            </a:r>
          </a:p>
        </p:txBody>
      </p:sp>
    </p:spTree>
    <p:extLst>
      <p:ext uri="{BB962C8B-B14F-4D97-AF65-F5344CB8AC3E}">
        <p14:creationId xmlns:p14="http://schemas.microsoft.com/office/powerpoint/2010/main" val="215371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84B8-37E2-4F59-AC9B-7A25AA40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2"/>
            <a:ext cx="10515600" cy="1325563"/>
          </a:xfrm>
        </p:spPr>
        <p:txBody>
          <a:bodyPr/>
          <a:lstStyle/>
          <a:p>
            <a:r>
              <a:rPr lang="hu-HU" dirty="0"/>
              <a:t>Basic rules for 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B22D-A84A-4ABA-8568-8F1EA83D1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0604"/>
            <a:ext cx="10515600" cy="5716526"/>
          </a:xfrm>
        </p:spPr>
        <p:txBody>
          <a:bodyPr/>
          <a:lstStyle/>
          <a:p>
            <a:r>
              <a:rPr lang="hu-HU" dirty="0"/>
              <a:t>Judges judge according to the latest WUDC / EUDC guidelines</a:t>
            </a:r>
          </a:p>
          <a:p>
            <a:r>
              <a:rPr lang="hu-HU" dirty="0"/>
              <a:t>Goal: make it easier for the judge to decide</a:t>
            </a:r>
          </a:p>
          <a:p>
            <a:endParaRPr lang="hu-HU" dirty="0"/>
          </a:p>
          <a:p>
            <a:r>
              <a:rPr lang="hu-HU" dirty="0"/>
              <a:t>In Brittish Parliamentary: </a:t>
            </a:r>
          </a:p>
          <a:p>
            <a:pPr lvl="1"/>
            <a:r>
              <a:rPr lang="hu-HU" dirty="0"/>
              <a:t>First the teams are ranked from 1 to 4th </a:t>
            </a:r>
          </a:p>
          <a:p>
            <a:pPr lvl="1"/>
            <a:r>
              <a:rPr lang="hu-HU" dirty="0"/>
              <a:t>Then all speakers get speaker points between 65-85</a:t>
            </a:r>
          </a:p>
          <a:p>
            <a:pPr lvl="1"/>
            <a:endParaRPr lang="hu-HU" dirty="0"/>
          </a:p>
          <a:p>
            <a:r>
              <a:rPr lang="hu-HU" dirty="0"/>
              <a:t>Flow of discussion: </a:t>
            </a:r>
          </a:p>
          <a:p>
            <a:pPr lvl="1"/>
            <a:r>
              <a:rPr lang="hu-HU" dirty="0"/>
              <a:t>The motion is announced </a:t>
            </a:r>
            <a:r>
              <a:rPr lang="hu-HU" dirty="0">
                <a:sym typeface="Wingdings" panose="05000000000000000000" pitchFamily="2" charset="2"/>
              </a:rPr>
              <a:t> judges may consult with Chief Adjudicator team</a:t>
            </a:r>
          </a:p>
          <a:p>
            <a:pPr lvl="1"/>
            <a:r>
              <a:rPr lang="hu-HU" dirty="0">
                <a:highlight>
                  <a:srgbClr val="00FFFF"/>
                </a:highlight>
                <a:sym typeface="Wingdings" panose="05000000000000000000" pitchFamily="2" charset="2"/>
              </a:rPr>
              <a:t>The Debate starts: judges give no indication for the debaters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debate: 15 minutes to make the decision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decision: 15 minutes to give feedback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Therefore a whole debate takes approx. 105 minutes (15 + 60 + 15 + 15) </a:t>
            </a:r>
          </a:p>
        </p:txBody>
      </p:sp>
    </p:spTree>
    <p:extLst>
      <p:ext uri="{BB962C8B-B14F-4D97-AF65-F5344CB8AC3E}">
        <p14:creationId xmlns:p14="http://schemas.microsoft.com/office/powerpoint/2010/main" val="267105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84B8-37E2-4F59-AC9B-7A25AA40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2"/>
            <a:ext cx="10515600" cy="1325563"/>
          </a:xfrm>
        </p:spPr>
        <p:txBody>
          <a:bodyPr/>
          <a:lstStyle/>
          <a:p>
            <a:r>
              <a:rPr lang="hu-HU" dirty="0"/>
              <a:t>Basic rules for 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B22D-A84A-4ABA-8568-8F1EA83D1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0604"/>
            <a:ext cx="10515600" cy="5716526"/>
          </a:xfrm>
        </p:spPr>
        <p:txBody>
          <a:bodyPr/>
          <a:lstStyle/>
          <a:p>
            <a:r>
              <a:rPr lang="hu-HU" dirty="0"/>
              <a:t>Judges judge according to the latest WUDC / EUDC guidelines</a:t>
            </a:r>
          </a:p>
          <a:p>
            <a:r>
              <a:rPr lang="hu-HU" dirty="0"/>
              <a:t>Goal: make it easier for the judge to decide</a:t>
            </a:r>
          </a:p>
          <a:p>
            <a:endParaRPr lang="hu-HU" dirty="0"/>
          </a:p>
          <a:p>
            <a:r>
              <a:rPr lang="hu-HU" dirty="0"/>
              <a:t>In Brittish Parliamentary: </a:t>
            </a:r>
          </a:p>
          <a:p>
            <a:pPr lvl="1"/>
            <a:r>
              <a:rPr lang="hu-HU" dirty="0"/>
              <a:t>First the teams are ranked from 1 to 4th </a:t>
            </a:r>
          </a:p>
          <a:p>
            <a:pPr lvl="1"/>
            <a:r>
              <a:rPr lang="hu-HU" dirty="0"/>
              <a:t>Then all speakers get speaker points between 65-85</a:t>
            </a:r>
          </a:p>
          <a:p>
            <a:pPr lvl="1"/>
            <a:endParaRPr lang="hu-HU" dirty="0"/>
          </a:p>
          <a:p>
            <a:r>
              <a:rPr lang="hu-HU" dirty="0"/>
              <a:t>Flow of discussion: </a:t>
            </a:r>
          </a:p>
          <a:p>
            <a:pPr lvl="1"/>
            <a:r>
              <a:rPr lang="hu-HU" dirty="0"/>
              <a:t>The motion is announced </a:t>
            </a:r>
            <a:r>
              <a:rPr lang="hu-HU" dirty="0">
                <a:sym typeface="Wingdings" panose="05000000000000000000" pitchFamily="2" charset="2"/>
              </a:rPr>
              <a:t> judges may consult with Chief Adjudicator team</a:t>
            </a:r>
          </a:p>
          <a:p>
            <a:pPr lvl="1"/>
            <a:r>
              <a:rPr lang="hu-HU" dirty="0">
                <a:sym typeface="Wingdings" panose="05000000000000000000" pitchFamily="2" charset="2"/>
              </a:rPr>
              <a:t>The Debate starts: judges give no indication for the debaters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After the debate: 15 minutes to make the decision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After the decision: 15 minutes to give feedback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Therefore a whole debate takes approx. 105 minutes (15 + 60 + 15 + 15) </a:t>
            </a:r>
          </a:p>
        </p:txBody>
      </p:sp>
    </p:spTree>
    <p:extLst>
      <p:ext uri="{BB962C8B-B14F-4D97-AF65-F5344CB8AC3E}">
        <p14:creationId xmlns:p14="http://schemas.microsoft.com/office/powerpoint/2010/main" val="339046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84B8-37E2-4F59-AC9B-7A25AA40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2"/>
            <a:ext cx="10515600" cy="1325563"/>
          </a:xfrm>
        </p:spPr>
        <p:txBody>
          <a:bodyPr/>
          <a:lstStyle/>
          <a:p>
            <a:r>
              <a:rPr lang="hu-HU" dirty="0"/>
              <a:t>Basic rules for 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B22D-A84A-4ABA-8568-8F1EA83D1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0604"/>
            <a:ext cx="10515600" cy="5716526"/>
          </a:xfrm>
        </p:spPr>
        <p:txBody>
          <a:bodyPr/>
          <a:lstStyle/>
          <a:p>
            <a:r>
              <a:rPr lang="hu-HU" dirty="0"/>
              <a:t>Judges judge according to the latest WUDC / EUDC guidelines</a:t>
            </a:r>
          </a:p>
          <a:p>
            <a:r>
              <a:rPr lang="hu-HU" dirty="0"/>
              <a:t>Goal: make it easier for the judge to decide</a:t>
            </a:r>
          </a:p>
          <a:p>
            <a:endParaRPr lang="hu-HU" dirty="0"/>
          </a:p>
          <a:p>
            <a:r>
              <a:rPr lang="hu-HU" dirty="0"/>
              <a:t>In Brittish Parliamentary: </a:t>
            </a:r>
          </a:p>
          <a:p>
            <a:pPr lvl="1"/>
            <a:r>
              <a:rPr lang="hu-HU" dirty="0"/>
              <a:t>First the teams are ranked from 1 to 4th </a:t>
            </a:r>
          </a:p>
          <a:p>
            <a:pPr lvl="1"/>
            <a:r>
              <a:rPr lang="hu-HU" dirty="0"/>
              <a:t>Then all speakers get speaker points between 65-85</a:t>
            </a:r>
          </a:p>
          <a:p>
            <a:pPr lvl="1"/>
            <a:endParaRPr lang="hu-HU" dirty="0"/>
          </a:p>
          <a:p>
            <a:r>
              <a:rPr lang="hu-HU" dirty="0"/>
              <a:t>Flow of discussion: </a:t>
            </a:r>
          </a:p>
          <a:p>
            <a:pPr lvl="1"/>
            <a:r>
              <a:rPr lang="hu-HU" dirty="0"/>
              <a:t>The motion is announced </a:t>
            </a:r>
            <a:r>
              <a:rPr lang="hu-HU" dirty="0">
                <a:sym typeface="Wingdings" panose="05000000000000000000" pitchFamily="2" charset="2"/>
              </a:rPr>
              <a:t> judges may consult with Chief Adjudicator team</a:t>
            </a:r>
          </a:p>
          <a:p>
            <a:pPr lvl="1"/>
            <a:r>
              <a:rPr lang="hu-HU" dirty="0">
                <a:sym typeface="Wingdings" panose="05000000000000000000" pitchFamily="2" charset="2"/>
              </a:rPr>
              <a:t>The Debate starts: judges give no indication for the debaters</a:t>
            </a:r>
          </a:p>
          <a:p>
            <a:pPr lvl="1"/>
            <a:r>
              <a:rPr lang="hu-HU" dirty="0"/>
              <a:t>After the debate: 15 minutes to make the decision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After the decision: 15 minutes to give feedback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Therefore a whole debate takes approx. 105 minutes (15 + 60 + 15 + 15) </a:t>
            </a:r>
          </a:p>
        </p:txBody>
      </p:sp>
    </p:spTree>
    <p:extLst>
      <p:ext uri="{BB962C8B-B14F-4D97-AF65-F5344CB8AC3E}">
        <p14:creationId xmlns:p14="http://schemas.microsoft.com/office/powerpoint/2010/main" val="19550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184B8-37E2-4F59-AC9B-7A25AA40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5392"/>
            <a:ext cx="10515600" cy="1325563"/>
          </a:xfrm>
        </p:spPr>
        <p:txBody>
          <a:bodyPr/>
          <a:lstStyle/>
          <a:p>
            <a:r>
              <a:rPr lang="hu-HU" dirty="0"/>
              <a:t>Basic rules for judging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8B22D-A84A-4ABA-8568-8F1EA83D1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0604"/>
            <a:ext cx="10515600" cy="5716526"/>
          </a:xfrm>
        </p:spPr>
        <p:txBody>
          <a:bodyPr/>
          <a:lstStyle/>
          <a:p>
            <a:r>
              <a:rPr lang="hu-HU" dirty="0"/>
              <a:t>Judges judge according to the latest WUDC / EUDC guidelines</a:t>
            </a:r>
          </a:p>
          <a:p>
            <a:r>
              <a:rPr lang="hu-HU" dirty="0"/>
              <a:t>Goal: make it easier for the judge to decide</a:t>
            </a:r>
          </a:p>
          <a:p>
            <a:endParaRPr lang="hu-HU" dirty="0"/>
          </a:p>
          <a:p>
            <a:r>
              <a:rPr lang="hu-HU" dirty="0"/>
              <a:t>In Brittish Parliamentary: </a:t>
            </a:r>
          </a:p>
          <a:p>
            <a:pPr lvl="1"/>
            <a:r>
              <a:rPr lang="hu-HU" dirty="0"/>
              <a:t>First the teams are ranked from 1 to 4th </a:t>
            </a:r>
          </a:p>
          <a:p>
            <a:pPr lvl="1"/>
            <a:r>
              <a:rPr lang="hu-HU" dirty="0"/>
              <a:t>Then all speakers get speaker points between 65-85</a:t>
            </a:r>
          </a:p>
          <a:p>
            <a:pPr lvl="1"/>
            <a:endParaRPr lang="hu-HU" dirty="0"/>
          </a:p>
          <a:p>
            <a:r>
              <a:rPr lang="hu-HU" dirty="0"/>
              <a:t>Flow of discussion: </a:t>
            </a:r>
          </a:p>
          <a:p>
            <a:pPr lvl="1"/>
            <a:r>
              <a:rPr lang="hu-HU" dirty="0"/>
              <a:t>The motion is announced </a:t>
            </a:r>
            <a:r>
              <a:rPr lang="hu-HU" dirty="0">
                <a:sym typeface="Wingdings" panose="05000000000000000000" pitchFamily="2" charset="2"/>
              </a:rPr>
              <a:t> judges may consult with Chief Adjudicator team</a:t>
            </a:r>
          </a:p>
          <a:p>
            <a:pPr lvl="1"/>
            <a:r>
              <a:rPr lang="hu-HU" dirty="0">
                <a:sym typeface="Wingdings" panose="05000000000000000000" pitchFamily="2" charset="2"/>
              </a:rPr>
              <a:t>The Debate starts: judges give no indication for the debaters</a:t>
            </a:r>
          </a:p>
          <a:p>
            <a:pPr lvl="1"/>
            <a:r>
              <a:rPr lang="hu-HU" dirty="0"/>
              <a:t>After the debate: 15 minutes to make the decision</a:t>
            </a:r>
          </a:p>
          <a:p>
            <a:pPr lvl="1"/>
            <a:r>
              <a:rPr lang="hu-HU" dirty="0"/>
              <a:t>After the decision: 15 minutes to give feedback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Therefore a whole debate takes approx. 105 minutes (15 + 60 + 15 + 15) </a:t>
            </a:r>
          </a:p>
        </p:txBody>
      </p:sp>
    </p:spTree>
    <p:extLst>
      <p:ext uri="{BB962C8B-B14F-4D97-AF65-F5344CB8AC3E}">
        <p14:creationId xmlns:p14="http://schemas.microsoft.com/office/powerpoint/2010/main" val="3204267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DBA1F-17F3-4277-8A1E-E541DEA57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252" y="99685"/>
            <a:ext cx="11603111" cy="1325563"/>
          </a:xfrm>
        </p:spPr>
        <p:txBody>
          <a:bodyPr>
            <a:normAutofit/>
          </a:bodyPr>
          <a:lstStyle/>
          <a:p>
            <a:r>
              <a:rPr lang="hu-HU" dirty="0"/>
              <a:t>Let’s dig into BP: someone has to win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D910FED-790A-44A9-87B8-CF145020C211}"/>
              </a:ext>
            </a:extLst>
          </p:cNvPr>
          <p:cNvCxnSpPr/>
          <p:nvPr/>
        </p:nvCxnSpPr>
        <p:spPr>
          <a:xfrm>
            <a:off x="5655076" y="2059619"/>
            <a:ext cx="0" cy="328473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1EC9F7-87D1-4BAF-B86D-183FFF7667DB}"/>
              </a:ext>
            </a:extLst>
          </p:cNvPr>
          <p:cNvCxnSpPr>
            <a:cxnSpLocks/>
          </p:cNvCxnSpPr>
          <p:nvPr/>
        </p:nvCxnSpPr>
        <p:spPr>
          <a:xfrm flipH="1">
            <a:off x="3879542" y="3746377"/>
            <a:ext cx="393280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40CABE-CE5E-40CF-8E1F-62AD30DA82AD}"/>
              </a:ext>
            </a:extLst>
          </p:cNvPr>
          <p:cNvSpPr txBox="1"/>
          <p:nvPr/>
        </p:nvSpPr>
        <p:spPr>
          <a:xfrm>
            <a:off x="6745556" y="2314606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Opening Opposition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3862CD-06BE-4031-9B8D-8426B68D1231}"/>
              </a:ext>
            </a:extLst>
          </p:cNvPr>
          <p:cNvSpPr txBox="1"/>
          <p:nvPr/>
        </p:nvSpPr>
        <p:spPr>
          <a:xfrm>
            <a:off x="2530137" y="2266227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Opening Government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5D0A90-2440-4FD4-BE08-665457943AC4}"/>
              </a:ext>
            </a:extLst>
          </p:cNvPr>
          <p:cNvSpPr txBox="1"/>
          <p:nvPr/>
        </p:nvSpPr>
        <p:spPr>
          <a:xfrm>
            <a:off x="2636670" y="4722964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Closing Government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F00D3-CD3C-4B58-9DCA-3F4136B4995D}"/>
              </a:ext>
            </a:extLst>
          </p:cNvPr>
          <p:cNvSpPr txBox="1"/>
          <p:nvPr/>
        </p:nvSpPr>
        <p:spPr>
          <a:xfrm>
            <a:off x="6745556" y="4889918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Closing Opposition</a:t>
            </a:r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DDA69571-D586-4B2A-93BC-51C016C74F3B}"/>
              </a:ext>
            </a:extLst>
          </p:cNvPr>
          <p:cNvSpPr/>
          <p:nvPr/>
        </p:nvSpPr>
        <p:spPr>
          <a:xfrm>
            <a:off x="3104216" y="3307856"/>
            <a:ext cx="253004" cy="1028043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1180D414-33BE-42E2-AD7C-6AD381AC9EDB}"/>
              </a:ext>
            </a:extLst>
          </p:cNvPr>
          <p:cNvSpPr/>
          <p:nvPr/>
        </p:nvSpPr>
        <p:spPr>
          <a:xfrm>
            <a:off x="7952933" y="3307856"/>
            <a:ext cx="253004" cy="1028043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Arrow: Up-Down 25">
            <a:extLst>
              <a:ext uri="{FF2B5EF4-FFF2-40B4-BE49-F238E27FC236}">
                <a16:creationId xmlns:a16="http://schemas.microsoft.com/office/drawing/2014/main" id="{784AA263-18D0-4103-AA8D-9B8CDD4BA625}"/>
              </a:ext>
            </a:extLst>
          </p:cNvPr>
          <p:cNvSpPr/>
          <p:nvPr/>
        </p:nvSpPr>
        <p:spPr>
          <a:xfrm rot="5400000">
            <a:off x="5528572" y="4343175"/>
            <a:ext cx="253004" cy="1028043"/>
          </a:xfrm>
          <a:prstGeom prst="up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Arrow: Up-Down 27">
            <a:extLst>
              <a:ext uri="{FF2B5EF4-FFF2-40B4-BE49-F238E27FC236}">
                <a16:creationId xmlns:a16="http://schemas.microsoft.com/office/drawing/2014/main" id="{A0A5176B-7109-4F55-B5E1-C5DE5B422BE6}"/>
              </a:ext>
            </a:extLst>
          </p:cNvPr>
          <p:cNvSpPr/>
          <p:nvPr/>
        </p:nvSpPr>
        <p:spPr>
          <a:xfrm rot="5400000">
            <a:off x="5528573" y="1927087"/>
            <a:ext cx="253004" cy="1028043"/>
          </a:xfrm>
          <a:prstGeom prst="up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0" name="Arrow: Up-Down 29">
            <a:extLst>
              <a:ext uri="{FF2B5EF4-FFF2-40B4-BE49-F238E27FC236}">
                <a16:creationId xmlns:a16="http://schemas.microsoft.com/office/drawing/2014/main" id="{B4B581E9-DB57-41E7-9E23-DAE6FAC9FBB8}"/>
              </a:ext>
            </a:extLst>
          </p:cNvPr>
          <p:cNvSpPr/>
          <p:nvPr/>
        </p:nvSpPr>
        <p:spPr>
          <a:xfrm rot="3437582">
            <a:off x="5517835" y="3068866"/>
            <a:ext cx="274476" cy="1331814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2" name="Arrow: Up-Down 31">
            <a:extLst>
              <a:ext uri="{FF2B5EF4-FFF2-40B4-BE49-F238E27FC236}">
                <a16:creationId xmlns:a16="http://schemas.microsoft.com/office/drawing/2014/main" id="{44602FD1-286C-4D64-AE1A-894803B56634}"/>
              </a:ext>
            </a:extLst>
          </p:cNvPr>
          <p:cNvSpPr/>
          <p:nvPr/>
        </p:nvSpPr>
        <p:spPr>
          <a:xfrm rot="7534100">
            <a:off x="5480077" y="2728603"/>
            <a:ext cx="207948" cy="1946770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47CA5EC6-0920-4D47-8983-DF5FB38005A8}"/>
              </a:ext>
            </a:extLst>
          </p:cNvPr>
          <p:cNvGraphicFramePr>
            <a:graphicFrameLocks noGrp="1"/>
          </p:cNvGraphicFramePr>
          <p:nvPr/>
        </p:nvGraphicFramePr>
        <p:xfrm>
          <a:off x="9293459" y="951548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A7193555-9EC0-4060-A280-2A3DB1706AB5}"/>
              </a:ext>
            </a:extLst>
          </p:cNvPr>
          <p:cNvSpPr txBox="1"/>
          <p:nvPr/>
        </p:nvSpPr>
        <p:spPr>
          <a:xfrm>
            <a:off x="1012052" y="5880747"/>
            <a:ext cx="4216894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hu-HU" b="1" dirty="0"/>
              <a:t>The „more arrows” flip towards you, the more points you have. There can’t be ties! </a:t>
            </a:r>
          </a:p>
        </p:txBody>
      </p:sp>
      <p:graphicFrame>
        <p:nvGraphicFramePr>
          <p:cNvPr id="36" name="Table 33">
            <a:extLst>
              <a:ext uri="{FF2B5EF4-FFF2-40B4-BE49-F238E27FC236}">
                <a16:creationId xmlns:a16="http://schemas.microsoft.com/office/drawing/2014/main" id="{31E89AAA-468B-4704-8F17-86D6591DB4DC}"/>
              </a:ext>
            </a:extLst>
          </p:cNvPr>
          <p:cNvGraphicFramePr>
            <a:graphicFrameLocks noGrp="1"/>
          </p:cNvGraphicFramePr>
          <p:nvPr/>
        </p:nvGraphicFramePr>
        <p:xfrm>
          <a:off x="9397031" y="3322142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graphicFrame>
        <p:nvGraphicFramePr>
          <p:cNvPr id="38" name="Table 33">
            <a:extLst>
              <a:ext uri="{FF2B5EF4-FFF2-40B4-BE49-F238E27FC236}">
                <a16:creationId xmlns:a16="http://schemas.microsoft.com/office/drawing/2014/main" id="{18D9AFA3-7E3E-494D-ADA2-D806D51C1303}"/>
              </a:ext>
            </a:extLst>
          </p:cNvPr>
          <p:cNvGraphicFramePr>
            <a:graphicFrameLocks noGrp="1"/>
          </p:cNvGraphicFramePr>
          <p:nvPr/>
        </p:nvGraphicFramePr>
        <p:xfrm>
          <a:off x="9397031" y="4983699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96A1B61B-DABD-4728-A24E-0647485E898D}"/>
              </a:ext>
            </a:extLst>
          </p:cNvPr>
          <p:cNvSpPr txBox="1"/>
          <p:nvPr/>
        </p:nvSpPr>
        <p:spPr>
          <a:xfrm rot="2187041">
            <a:off x="9555408" y="5494608"/>
            <a:ext cx="235391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b="1" dirty="0"/>
              <a:t>Not possible!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76413D0-20AB-4B73-9CB6-21D46EF3FE92}"/>
              </a:ext>
            </a:extLst>
          </p:cNvPr>
          <p:cNvSpPr txBox="1"/>
          <p:nvPr/>
        </p:nvSpPr>
        <p:spPr>
          <a:xfrm rot="2187041">
            <a:off x="9428170" y="3767951"/>
            <a:ext cx="235391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b="1" dirty="0"/>
              <a:t>Not possible!</a:t>
            </a:r>
          </a:p>
        </p:txBody>
      </p:sp>
    </p:spTree>
    <p:extLst>
      <p:ext uri="{BB962C8B-B14F-4D97-AF65-F5344CB8AC3E}">
        <p14:creationId xmlns:p14="http://schemas.microsoft.com/office/powerpoint/2010/main" val="1991359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6BD0C-F4D3-4975-B52A-1A9579654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Layout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C7B0D7-5B1F-4685-88A3-69D435BB13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30459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838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B2BBD-AF5C-4292-B06B-C8B632AA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29" y="0"/>
            <a:ext cx="10515600" cy="1325563"/>
          </a:xfrm>
        </p:spPr>
        <p:txBody>
          <a:bodyPr/>
          <a:lstStyle/>
          <a:p>
            <a:r>
              <a:rPr lang="hu-HU" dirty="0"/>
              <a:t>Who wins the Debate?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CDC98-740B-4BDA-92B1-A543A655D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86815"/>
            <a:ext cx="8128000" cy="31839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>
                <a:solidFill>
                  <a:schemeClr val="bg1"/>
                </a:solidFill>
              </a:rPr>
              <a:t> Judge: knowledge with the average reasonable voter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D8F0DF-3D01-47DC-A059-0C2FF2503F60}"/>
              </a:ext>
            </a:extLst>
          </p:cNvPr>
          <p:cNvSpPr txBox="1"/>
          <p:nvPr/>
        </p:nvSpPr>
        <p:spPr>
          <a:xfrm>
            <a:off x="7925593" y="347388"/>
            <a:ext cx="4175466" cy="317009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hu-HU" sz="4000" b="1" dirty="0"/>
              <a:t>- Persuade the average reasonable voter: </a:t>
            </a:r>
          </a:p>
          <a:p>
            <a:r>
              <a:rPr lang="hu-HU" sz="4000" b="1" dirty="0"/>
              <a:t>	- NOT specialists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5C180B0-80FF-4BB6-B3DC-FDD28E297A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441699"/>
              </p:ext>
            </p:extLst>
          </p:nvPr>
        </p:nvGraphicFramePr>
        <p:xfrm>
          <a:off x="-600889" y="2188365"/>
          <a:ext cx="8128000" cy="2138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7A7CF62-BD3C-4130-ABB7-34BC96D3CD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3952145"/>
              </p:ext>
            </p:extLst>
          </p:nvPr>
        </p:nvGraphicFramePr>
        <p:xfrm>
          <a:off x="-600889" y="4470780"/>
          <a:ext cx="8128000" cy="2138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047C0B74-F8CE-4D66-8876-6DACAB80FE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49492"/>
              </p:ext>
            </p:extLst>
          </p:nvPr>
        </p:nvGraphicFramePr>
        <p:xfrm>
          <a:off x="5510464" y="4614252"/>
          <a:ext cx="8128000" cy="2138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193726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B2BBD-AF5C-4292-B06B-C8B632AA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29" y="0"/>
            <a:ext cx="10515600" cy="1325563"/>
          </a:xfrm>
        </p:spPr>
        <p:txBody>
          <a:bodyPr/>
          <a:lstStyle/>
          <a:p>
            <a:r>
              <a:rPr lang="hu-HU" dirty="0"/>
              <a:t>Who wins the Debate?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CDC98-740B-4BDA-92B1-A543A655D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86815"/>
            <a:ext cx="8128000" cy="31839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>
                <a:highlight>
                  <a:srgbClr val="00FFFF"/>
                </a:highlight>
              </a:rPr>
              <a:t> Judge: knowledge with the average reasonable voter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D8F0DF-3D01-47DC-A059-0C2FF2503F60}"/>
              </a:ext>
            </a:extLst>
          </p:cNvPr>
          <p:cNvSpPr txBox="1"/>
          <p:nvPr/>
        </p:nvSpPr>
        <p:spPr>
          <a:xfrm>
            <a:off x="7925593" y="347388"/>
            <a:ext cx="4175466" cy="317009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hu-HU" sz="4000" b="1" dirty="0"/>
              <a:t>- Persuade the average reasonable voter: </a:t>
            </a:r>
          </a:p>
          <a:p>
            <a:r>
              <a:rPr lang="hu-HU" sz="4000" b="1" dirty="0"/>
              <a:t>	- NOT specialists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5C180B0-80FF-4BB6-B3DC-FDD28E297A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4851017"/>
              </p:ext>
            </p:extLst>
          </p:nvPr>
        </p:nvGraphicFramePr>
        <p:xfrm>
          <a:off x="-600889" y="2188365"/>
          <a:ext cx="8128000" cy="2138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7A7CF62-BD3C-4130-ABB7-34BC96D3CD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0345391"/>
              </p:ext>
            </p:extLst>
          </p:nvPr>
        </p:nvGraphicFramePr>
        <p:xfrm>
          <a:off x="-600889" y="4470780"/>
          <a:ext cx="8128000" cy="2138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047C0B74-F8CE-4D66-8876-6DACAB80FE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3782179"/>
              </p:ext>
            </p:extLst>
          </p:nvPr>
        </p:nvGraphicFramePr>
        <p:xfrm>
          <a:off x="5510464" y="4614252"/>
          <a:ext cx="8128000" cy="2138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637664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B2BBD-AF5C-4292-B06B-C8B632AA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029" y="0"/>
            <a:ext cx="10515600" cy="1325563"/>
          </a:xfrm>
        </p:spPr>
        <p:txBody>
          <a:bodyPr/>
          <a:lstStyle/>
          <a:p>
            <a:r>
              <a:rPr lang="hu-HU" dirty="0"/>
              <a:t>Who wins the Debate?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CDC98-740B-4BDA-92B1-A543A655D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286815"/>
            <a:ext cx="8128000" cy="31839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>
                <a:highlight>
                  <a:srgbClr val="00FFFF"/>
                </a:highlight>
              </a:rPr>
              <a:t> Judge: knowledge with the average reasonable voter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D8F0DF-3D01-47DC-A059-0C2FF2503F60}"/>
              </a:ext>
            </a:extLst>
          </p:cNvPr>
          <p:cNvSpPr txBox="1"/>
          <p:nvPr/>
        </p:nvSpPr>
        <p:spPr>
          <a:xfrm>
            <a:off x="7925593" y="347388"/>
            <a:ext cx="4175466" cy="317009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hu-HU" sz="4000" b="1" dirty="0"/>
              <a:t>- Persuade the average reasonable voter: </a:t>
            </a:r>
          </a:p>
          <a:p>
            <a:r>
              <a:rPr lang="hu-HU" sz="4000" b="1" dirty="0"/>
              <a:t>	- NOT specialists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5C180B0-80FF-4BB6-B3DC-FDD28E297A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102192"/>
              </p:ext>
            </p:extLst>
          </p:nvPr>
        </p:nvGraphicFramePr>
        <p:xfrm>
          <a:off x="-600889" y="2188365"/>
          <a:ext cx="8128000" cy="2138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7A7CF62-BD3C-4130-ABB7-34BC96D3CD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3063807"/>
              </p:ext>
            </p:extLst>
          </p:nvPr>
        </p:nvGraphicFramePr>
        <p:xfrm>
          <a:off x="-600889" y="4470780"/>
          <a:ext cx="8128000" cy="2138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047C0B74-F8CE-4D66-8876-6DACAB80FE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4031566"/>
              </p:ext>
            </p:extLst>
          </p:nvPr>
        </p:nvGraphicFramePr>
        <p:xfrm>
          <a:off x="5510464" y="4614252"/>
          <a:ext cx="8128000" cy="21389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480895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61E07-79CC-4FAA-A69F-8CC5F51B2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091" y="-159298"/>
            <a:ext cx="10515600" cy="1325563"/>
          </a:xfrm>
        </p:spPr>
        <p:txBody>
          <a:bodyPr/>
          <a:lstStyle/>
          <a:p>
            <a:r>
              <a:rPr lang="hu-HU" dirty="0"/>
              <a:t>Why do we have this workshop?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CBCEC57-489C-40DD-BF08-C6520165D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5655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6BD0C-F4D3-4975-B52A-1A9579654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Layout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C7B0D7-5B1F-4685-88A3-69D435BB13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38440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03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6CF63-8B5D-45AC-B80F-B1CC8DF2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F4135-3D58-4218-98A8-5ECF2C9A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7117"/>
          </a:xfrm>
        </p:spPr>
        <p:txBody>
          <a:bodyPr>
            <a:normAutofit/>
          </a:bodyPr>
          <a:lstStyle/>
          <a:p>
            <a:r>
              <a:rPr lang="hu-HU" b="1" dirty="0">
                <a:highlight>
                  <a:srgbClr val="00FFFF"/>
                </a:highlight>
              </a:rPr>
              <a:t>Why do we have rules? </a:t>
            </a:r>
          </a:p>
          <a:p>
            <a:r>
              <a:rPr lang="hu-HU" dirty="0">
                <a:solidFill>
                  <a:schemeClr val="bg1"/>
                </a:solidFill>
              </a:rPr>
              <a:t>Most rules are not explicit rules, more like </a:t>
            </a:r>
            <a:r>
              <a:rPr lang="hu-HU" b="1" dirty="0">
                <a:solidFill>
                  <a:schemeClr val="bg1"/>
                </a:solidFill>
              </a:rPr>
              <a:t>conviction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„some things are persuasive, but not fair” </a:t>
            </a:r>
          </a:p>
          <a:p>
            <a:pPr lvl="1"/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Examples of not being fair: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Opening Government reveals model in 2nd speech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harder to challenge for OO</a:t>
            </a:r>
            <a:endParaRPr lang="hu-HU" dirty="0">
              <a:solidFill>
                <a:schemeClr val="bg1"/>
              </a:solidFill>
            </a:endParaRPr>
          </a:p>
          <a:p>
            <a:pPr lvl="1"/>
            <a:r>
              <a:rPr lang="hu-HU" dirty="0">
                <a:solidFill>
                  <a:schemeClr val="bg1"/>
                </a:solidFill>
              </a:rPr>
              <a:t>Closing team gives extenstion of the debate in 2nd speech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kindof impossible to challenge for other teams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We want to regulate doping in </a:t>
            </a:r>
            <a:r>
              <a:rPr lang="hu-HU" b="1" dirty="0">
                <a:solidFill>
                  <a:schemeClr val="bg1"/>
                </a:solidFill>
                <a:sym typeface="Wingdings" panose="05000000000000000000" pitchFamily="2" charset="2"/>
              </a:rPr>
              <a:t>all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sports, but we specify the whole issue to doping in football, (narrowing the case)</a:t>
            </a:r>
          </a:p>
          <a:p>
            <a:pPr lvl="1"/>
            <a:endParaRPr lang="hu-HU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hu-HU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41515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6CF63-8B5D-45AC-B80F-B1CC8DF2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F4135-3D58-4218-98A8-5ECF2C9A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7117"/>
          </a:xfrm>
        </p:spPr>
        <p:txBody>
          <a:bodyPr>
            <a:normAutofit/>
          </a:bodyPr>
          <a:lstStyle/>
          <a:p>
            <a:r>
              <a:rPr lang="hu-HU" dirty="0"/>
              <a:t>Why do we have rules? </a:t>
            </a:r>
          </a:p>
          <a:p>
            <a:r>
              <a:rPr lang="hu-HU" dirty="0">
                <a:highlight>
                  <a:srgbClr val="00FFFF"/>
                </a:highlight>
              </a:rPr>
              <a:t>Most rules are not explicit rules, more like </a:t>
            </a:r>
            <a:r>
              <a:rPr lang="hu-HU" b="1" dirty="0">
                <a:highlight>
                  <a:srgbClr val="00FFFF"/>
                </a:highlight>
              </a:rPr>
              <a:t>conviction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„some things are persuasive, but not fair” </a:t>
            </a:r>
          </a:p>
          <a:p>
            <a:pPr lvl="1"/>
            <a:endParaRPr lang="hu-HU" dirty="0"/>
          </a:p>
          <a:p>
            <a:pPr lvl="1"/>
            <a:endParaRPr lang="hu-HU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hu-HU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162603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6CF63-8B5D-45AC-B80F-B1CC8DF2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F4135-3D58-4218-98A8-5ECF2C9A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7117"/>
          </a:xfrm>
        </p:spPr>
        <p:txBody>
          <a:bodyPr>
            <a:normAutofit/>
          </a:bodyPr>
          <a:lstStyle/>
          <a:p>
            <a:r>
              <a:rPr lang="hu-HU" dirty="0"/>
              <a:t>Why do we have rules? </a:t>
            </a:r>
          </a:p>
          <a:p>
            <a:r>
              <a:rPr lang="hu-HU" dirty="0"/>
              <a:t>Most rules are not explicit rules, more like </a:t>
            </a:r>
            <a:r>
              <a:rPr lang="hu-HU" b="1" dirty="0"/>
              <a:t>conviction</a:t>
            </a:r>
          </a:p>
          <a:p>
            <a:pPr lvl="1"/>
            <a:r>
              <a:rPr lang="hu-HU" dirty="0"/>
              <a:t>„some things are persuasive, but not fair” </a:t>
            </a:r>
          </a:p>
          <a:p>
            <a:pPr lvl="1"/>
            <a:endParaRPr lang="hu-HU" dirty="0"/>
          </a:p>
          <a:p>
            <a:r>
              <a:rPr lang="hu-HU" dirty="0">
                <a:highlight>
                  <a:srgbClr val="00FFFF"/>
                </a:highlight>
              </a:rPr>
              <a:t>Examples of not being fair: 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Opening Government reveals model in 2nd speech </a:t>
            </a:r>
            <a:r>
              <a:rPr lang="hu-HU" dirty="0">
                <a:highlight>
                  <a:srgbClr val="00FFFF"/>
                </a:highlight>
                <a:sym typeface="Wingdings" panose="05000000000000000000" pitchFamily="2" charset="2"/>
              </a:rPr>
              <a:t> harder to challenge for OO</a:t>
            </a:r>
            <a:endParaRPr lang="hu-HU" dirty="0">
              <a:highlight>
                <a:srgbClr val="00FFFF"/>
              </a:highlight>
            </a:endParaRPr>
          </a:p>
          <a:p>
            <a:pPr lvl="1"/>
            <a:r>
              <a:rPr lang="hu-HU" dirty="0">
                <a:solidFill>
                  <a:schemeClr val="bg1"/>
                </a:solidFill>
              </a:rPr>
              <a:t>Closing team gives extenstion of the debate in 2nd speech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kindof impossible to challenge for other teams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We want to regulate doping in </a:t>
            </a:r>
            <a:r>
              <a:rPr lang="hu-HU" b="1" dirty="0">
                <a:solidFill>
                  <a:schemeClr val="bg1"/>
                </a:solidFill>
                <a:sym typeface="Wingdings" panose="05000000000000000000" pitchFamily="2" charset="2"/>
              </a:rPr>
              <a:t>all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sports, but we specify the whole issue to doping in football, (narrowing the case)</a:t>
            </a:r>
          </a:p>
          <a:p>
            <a:pPr lvl="1"/>
            <a:endParaRPr lang="hu-HU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hu-HU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304916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6CF63-8B5D-45AC-B80F-B1CC8DF2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F4135-3D58-4218-98A8-5ECF2C9A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7117"/>
          </a:xfrm>
        </p:spPr>
        <p:txBody>
          <a:bodyPr>
            <a:normAutofit/>
          </a:bodyPr>
          <a:lstStyle/>
          <a:p>
            <a:r>
              <a:rPr lang="hu-HU" dirty="0"/>
              <a:t>Why do we have rules? </a:t>
            </a:r>
          </a:p>
          <a:p>
            <a:r>
              <a:rPr lang="hu-HU" dirty="0"/>
              <a:t>Most rules are not explicit rules, more like </a:t>
            </a:r>
            <a:r>
              <a:rPr lang="hu-HU" b="1" dirty="0"/>
              <a:t>conviction</a:t>
            </a:r>
          </a:p>
          <a:p>
            <a:pPr lvl="1"/>
            <a:r>
              <a:rPr lang="hu-HU" dirty="0"/>
              <a:t>„some things are persuasive, but not fair” </a:t>
            </a:r>
          </a:p>
          <a:p>
            <a:pPr lvl="1"/>
            <a:endParaRPr lang="hu-HU" dirty="0"/>
          </a:p>
          <a:p>
            <a:r>
              <a:rPr lang="hu-HU" dirty="0"/>
              <a:t>Examples of not being fair: </a:t>
            </a:r>
          </a:p>
          <a:p>
            <a:pPr lvl="1"/>
            <a:r>
              <a:rPr lang="hu-HU" dirty="0"/>
              <a:t>Opening Government reveals model in 2nd speech </a:t>
            </a:r>
            <a:r>
              <a:rPr lang="hu-HU" dirty="0">
                <a:sym typeface="Wingdings" panose="05000000000000000000" pitchFamily="2" charset="2"/>
              </a:rPr>
              <a:t> harder to challenge for OO</a:t>
            </a:r>
            <a:endParaRPr lang="hu-HU" dirty="0"/>
          </a:p>
          <a:p>
            <a:pPr lvl="1"/>
            <a:r>
              <a:rPr lang="hu-HU" dirty="0">
                <a:highlight>
                  <a:srgbClr val="00FFFF"/>
                </a:highlight>
              </a:rPr>
              <a:t>Closing team gives extenstion of the debate in 2nd speech </a:t>
            </a:r>
            <a:r>
              <a:rPr lang="hu-HU" dirty="0">
                <a:highlight>
                  <a:srgbClr val="00FFFF"/>
                </a:highlight>
                <a:sym typeface="Wingdings" panose="05000000000000000000" pitchFamily="2" charset="2"/>
              </a:rPr>
              <a:t> kind of impossible to challenge for other teams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We want to regulate doping in </a:t>
            </a:r>
            <a:r>
              <a:rPr lang="hu-HU" b="1" dirty="0">
                <a:solidFill>
                  <a:schemeClr val="bg1"/>
                </a:solidFill>
                <a:sym typeface="Wingdings" panose="05000000000000000000" pitchFamily="2" charset="2"/>
              </a:rPr>
              <a:t>all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sports, but we specify the whole issue to doping in football, (narrowing the case)</a:t>
            </a:r>
          </a:p>
          <a:p>
            <a:pPr lvl="1"/>
            <a:endParaRPr lang="hu-HU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hu-HU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06089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6CF63-8B5D-45AC-B80F-B1CC8DF2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F4135-3D58-4218-98A8-5ECF2C9A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97117"/>
          </a:xfrm>
        </p:spPr>
        <p:txBody>
          <a:bodyPr>
            <a:normAutofit/>
          </a:bodyPr>
          <a:lstStyle/>
          <a:p>
            <a:r>
              <a:rPr lang="hu-HU" dirty="0"/>
              <a:t>Why do we have rules? </a:t>
            </a:r>
          </a:p>
          <a:p>
            <a:r>
              <a:rPr lang="hu-HU" dirty="0"/>
              <a:t>Most rules are not explicit rules, more like </a:t>
            </a:r>
            <a:r>
              <a:rPr lang="hu-HU" b="1" dirty="0"/>
              <a:t>conviction</a:t>
            </a:r>
          </a:p>
          <a:p>
            <a:pPr lvl="1"/>
            <a:r>
              <a:rPr lang="hu-HU" dirty="0"/>
              <a:t>„some things are persuasive, but not fair” </a:t>
            </a:r>
          </a:p>
          <a:p>
            <a:pPr lvl="1"/>
            <a:endParaRPr lang="hu-HU" dirty="0"/>
          </a:p>
          <a:p>
            <a:r>
              <a:rPr lang="hu-HU" dirty="0"/>
              <a:t>Examples of not being fair: </a:t>
            </a:r>
          </a:p>
          <a:p>
            <a:pPr lvl="1"/>
            <a:r>
              <a:rPr lang="hu-HU" dirty="0"/>
              <a:t>Opening Government reveals model in 2nd speech </a:t>
            </a:r>
            <a:r>
              <a:rPr lang="hu-HU" dirty="0">
                <a:sym typeface="Wingdings" panose="05000000000000000000" pitchFamily="2" charset="2"/>
              </a:rPr>
              <a:t> harder to challenge for OO</a:t>
            </a:r>
            <a:endParaRPr lang="hu-HU" dirty="0"/>
          </a:p>
          <a:p>
            <a:pPr lvl="1"/>
            <a:r>
              <a:rPr lang="hu-HU" dirty="0"/>
              <a:t>Closing team gives extenstion of the debate in 2nd speech </a:t>
            </a:r>
            <a:r>
              <a:rPr lang="hu-HU" dirty="0">
                <a:sym typeface="Wingdings" panose="05000000000000000000" pitchFamily="2" charset="2"/>
              </a:rPr>
              <a:t> kindof impossible to challenge for other teams</a:t>
            </a:r>
          </a:p>
          <a:p>
            <a:pPr lvl="1"/>
            <a:r>
              <a:rPr lang="hu-HU" dirty="0">
                <a:highlight>
                  <a:srgbClr val="00FFFF"/>
                </a:highlight>
                <a:sym typeface="Wingdings" panose="05000000000000000000" pitchFamily="2" charset="2"/>
              </a:rPr>
              <a:t>We want to regulate doping in </a:t>
            </a:r>
            <a:r>
              <a:rPr lang="hu-HU" b="1" dirty="0">
                <a:highlight>
                  <a:srgbClr val="00FFFF"/>
                </a:highlight>
                <a:sym typeface="Wingdings" panose="05000000000000000000" pitchFamily="2" charset="2"/>
              </a:rPr>
              <a:t>all </a:t>
            </a:r>
            <a:r>
              <a:rPr lang="hu-HU" dirty="0">
                <a:highlight>
                  <a:srgbClr val="00FFFF"/>
                </a:highlight>
                <a:sym typeface="Wingdings" panose="05000000000000000000" pitchFamily="2" charset="2"/>
              </a:rPr>
              <a:t>sports, but we specify the whole issue to doping in football, (narrowing the case)</a:t>
            </a:r>
          </a:p>
          <a:p>
            <a:pPr lvl="1"/>
            <a:endParaRPr lang="hu-HU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hu-HU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95113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Left-Right 1">
            <a:extLst>
              <a:ext uri="{FF2B5EF4-FFF2-40B4-BE49-F238E27FC236}">
                <a16:creationId xmlns:a16="http://schemas.microsoft.com/office/drawing/2014/main" id="{E18C6FCF-8AD2-406B-8F0F-3EB66CCCAC8C}"/>
              </a:ext>
            </a:extLst>
          </p:cNvPr>
          <p:cNvSpPr/>
          <p:nvPr/>
        </p:nvSpPr>
        <p:spPr>
          <a:xfrm>
            <a:off x="1326573" y="3065318"/>
            <a:ext cx="9538854" cy="1143000"/>
          </a:xfrm>
          <a:prstGeom prst="left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80AF54-573F-4D36-AE05-DB1EF6DF7F38}"/>
              </a:ext>
            </a:extLst>
          </p:cNvPr>
          <p:cNvSpPr txBox="1"/>
          <p:nvPr/>
        </p:nvSpPr>
        <p:spPr>
          <a:xfrm>
            <a:off x="200891" y="1930101"/>
            <a:ext cx="37822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>
                <a:solidFill>
                  <a:schemeClr val="accent1"/>
                </a:solidFill>
              </a:rPr>
              <a:t>Proposition side</a:t>
            </a:r>
            <a:endParaRPr lang="en-GB" sz="4000" dirty="0">
              <a:solidFill>
                <a:schemeClr val="accent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3B62B7-EE15-402F-A269-2239498F449E}"/>
              </a:ext>
            </a:extLst>
          </p:cNvPr>
          <p:cNvSpPr txBox="1"/>
          <p:nvPr/>
        </p:nvSpPr>
        <p:spPr>
          <a:xfrm>
            <a:off x="8208821" y="1930101"/>
            <a:ext cx="3983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000" dirty="0">
                <a:solidFill>
                  <a:schemeClr val="accent1"/>
                </a:solidFill>
              </a:rPr>
              <a:t>Opposition side</a:t>
            </a:r>
            <a:endParaRPr lang="en-GB" sz="4000" dirty="0">
              <a:solidFill>
                <a:schemeClr val="accent1"/>
              </a:solidFill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0951FE03-3642-42EE-A859-62D718D3633D}"/>
              </a:ext>
            </a:extLst>
          </p:cNvPr>
          <p:cNvSpPr/>
          <p:nvPr/>
        </p:nvSpPr>
        <p:spPr>
          <a:xfrm rot="10800000">
            <a:off x="4724400" y="4208318"/>
            <a:ext cx="789709" cy="1267691"/>
          </a:xfrm>
          <a:prstGeom prst="downArrow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38357D-F3D0-486A-BA7B-50DE5FFBFFA1}"/>
              </a:ext>
            </a:extLst>
          </p:cNvPr>
          <p:cNvSpPr/>
          <p:nvPr/>
        </p:nvSpPr>
        <p:spPr>
          <a:xfrm>
            <a:off x="5884718" y="3252355"/>
            <a:ext cx="422564" cy="7481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58B7B7-BAF1-4AF4-A9C9-B3D9E4675316}"/>
              </a:ext>
            </a:extLst>
          </p:cNvPr>
          <p:cNvSpPr txBox="1"/>
          <p:nvPr/>
        </p:nvSpPr>
        <p:spPr>
          <a:xfrm>
            <a:off x="3165763" y="5621482"/>
            <a:ext cx="4696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accent1"/>
                </a:solidFill>
              </a:rPr>
              <a:t>„Spirit of motion” = the balance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865B46-7085-4D56-8075-2B2C6E287F5A}"/>
              </a:ext>
            </a:extLst>
          </p:cNvPr>
          <p:cNvSpPr txBox="1"/>
          <p:nvPr/>
        </p:nvSpPr>
        <p:spPr>
          <a:xfrm>
            <a:off x="5725390" y="2859871"/>
            <a:ext cx="1808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The Debate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492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89D9-1E84-4F46-AA7A-E1974257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3" y="18255"/>
            <a:ext cx="10515600" cy="1325563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58D8-3B63-4EF6-84A3-BB5EB7881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5421"/>
            <a:ext cx="10515600" cy="5548544"/>
          </a:xfrm>
        </p:spPr>
        <p:txBody>
          <a:bodyPr>
            <a:normAutofit/>
          </a:bodyPr>
          <a:lstStyle/>
          <a:p>
            <a:r>
              <a:rPr lang="hu-HU" dirty="0"/>
              <a:t>Spirit of the motion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There is a reason, why we debate about something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Opening Government usually starts with core definitions for the Debate.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Opposition only may challenge, when it’s impossible to have a fair debate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only first opposition speaker may challenge (unless def creates problem later)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Why it makes for an unfair debate?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Would it really make for an unfair debate? </a:t>
            </a:r>
          </a:p>
          <a:p>
            <a:pPr lvl="2"/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Example: THW allow the students to vote on the curriculum.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OG: „We are talking about university students only”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CG: „We should rather talk about students in non-tertiary education too, because university students already voted with their choice of studies yet”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Question: What do we think about this now? What’s the spirit of the motion?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OO: Could the first opposition speaker challenge this definitionM</a:t>
            </a:r>
          </a:p>
          <a:p>
            <a:pPr lvl="1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71334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89D9-1E84-4F46-AA7A-E1974257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3" y="18255"/>
            <a:ext cx="10515600" cy="1325563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58D8-3B63-4EF6-84A3-BB5EB7881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5421"/>
            <a:ext cx="10515600" cy="5548544"/>
          </a:xfrm>
        </p:spPr>
        <p:txBody>
          <a:bodyPr>
            <a:normAutofit/>
          </a:bodyPr>
          <a:lstStyle/>
          <a:p>
            <a:r>
              <a:rPr lang="hu-HU" dirty="0"/>
              <a:t>Spirit of the motion</a:t>
            </a:r>
          </a:p>
          <a:p>
            <a:pPr lvl="1"/>
            <a:r>
              <a:rPr lang="hu-HU" dirty="0"/>
              <a:t>There is a reason, why we debate about something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Opening Government usually starts with core definitions for the Debate.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Opposition only may challenge, when it’s impossible to have a fair debate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only first opposition speaker may challenge (unless def creates problem later)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Why it makes for an unfair debate?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Would it really make for an unfair debate? </a:t>
            </a:r>
          </a:p>
          <a:p>
            <a:pPr lvl="2"/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Example: THW allow the students to vote on the curriculum.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OG: „We are talking about university students only”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CG: „We should rather talk about students in non-tertiary education too, because university students already voted with their choice of studies yet”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Question: What do we think about this now? What’s the spirit of the motion?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OO: Could the first opposition speaker challenge this definitionM</a:t>
            </a:r>
          </a:p>
          <a:p>
            <a:pPr lvl="1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39830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89D9-1E84-4F46-AA7A-E1974257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3" y="18255"/>
            <a:ext cx="10515600" cy="1325563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58D8-3B63-4EF6-84A3-BB5EB7881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5421"/>
            <a:ext cx="10515600" cy="5548544"/>
          </a:xfrm>
        </p:spPr>
        <p:txBody>
          <a:bodyPr>
            <a:normAutofit/>
          </a:bodyPr>
          <a:lstStyle/>
          <a:p>
            <a:r>
              <a:rPr lang="hu-HU" dirty="0"/>
              <a:t>Spirit of the motion</a:t>
            </a:r>
          </a:p>
          <a:p>
            <a:pPr lvl="1"/>
            <a:r>
              <a:rPr lang="hu-HU" dirty="0"/>
              <a:t>There is a reason, why we debate about something</a:t>
            </a:r>
          </a:p>
          <a:p>
            <a:pPr lvl="1"/>
            <a:r>
              <a:rPr lang="hu-HU" dirty="0"/>
              <a:t>Opening Government usually starts with core definitions for the Debate. </a:t>
            </a:r>
          </a:p>
          <a:p>
            <a:pPr lvl="2"/>
            <a:r>
              <a:rPr lang="hu-HU" dirty="0">
                <a:highlight>
                  <a:srgbClr val="00FFFF"/>
                </a:highlight>
              </a:rPr>
              <a:t>Opposition only may challenge, when it’s impossible to have a fair debate</a:t>
            </a:r>
          </a:p>
          <a:p>
            <a:pPr lvl="2"/>
            <a:r>
              <a:rPr lang="hu-HU" dirty="0">
                <a:highlight>
                  <a:srgbClr val="00FFFF"/>
                </a:highlight>
              </a:rPr>
              <a:t>only first opposition speaker may challenge (unless def creates problem later)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Why it makes for an unfair debate?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Would it really make for an unfair debate? </a:t>
            </a:r>
          </a:p>
          <a:p>
            <a:pPr lvl="2"/>
            <a:endParaRPr lang="hu-HU" dirty="0">
              <a:solidFill>
                <a:schemeClr val="bg1"/>
              </a:solidFill>
            </a:endParaRPr>
          </a:p>
          <a:p>
            <a:r>
              <a:rPr lang="hu-HU" dirty="0">
                <a:solidFill>
                  <a:schemeClr val="bg1"/>
                </a:solidFill>
              </a:rPr>
              <a:t>Example: THW allow the students to vote on the curriculum.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OG: „We are talking about university students only”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CG: „We should rather talk about students in non-tertiary education too, because university students already voted with their choice of studies yet”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Question: What do we think about this now? What’s the spirit of the motion?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OO: Could the first opposition speaker challenge this definitionM</a:t>
            </a:r>
          </a:p>
          <a:p>
            <a:pPr lvl="1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0787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61E07-79CC-4FAA-A69F-8CC5F51B2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091" y="-159298"/>
            <a:ext cx="10515600" cy="1325563"/>
          </a:xfrm>
        </p:spPr>
        <p:txBody>
          <a:bodyPr/>
          <a:lstStyle/>
          <a:p>
            <a:r>
              <a:rPr lang="hu-HU" dirty="0"/>
              <a:t>Why do we have this workshop?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95A2898-50BA-4D05-AF08-C60CB51F3571}"/>
              </a:ext>
            </a:extLst>
          </p:cNvPr>
          <p:cNvGraphicFramePr/>
          <p:nvPr/>
        </p:nvGraphicFramePr>
        <p:xfrm>
          <a:off x="1967345" y="719666"/>
          <a:ext cx="9125528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7525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89D9-1E84-4F46-AA7A-E1974257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3" y="18255"/>
            <a:ext cx="10515600" cy="1325563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58D8-3B63-4EF6-84A3-BB5EB7881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5421"/>
            <a:ext cx="10515600" cy="5548544"/>
          </a:xfrm>
        </p:spPr>
        <p:txBody>
          <a:bodyPr>
            <a:normAutofit/>
          </a:bodyPr>
          <a:lstStyle/>
          <a:p>
            <a:r>
              <a:rPr lang="hu-HU" dirty="0"/>
              <a:t>Spirit of the motion</a:t>
            </a:r>
          </a:p>
          <a:p>
            <a:pPr lvl="1"/>
            <a:r>
              <a:rPr lang="hu-HU" dirty="0"/>
              <a:t>There is a reason, why we debate about something</a:t>
            </a:r>
          </a:p>
          <a:p>
            <a:pPr lvl="1"/>
            <a:r>
              <a:rPr lang="hu-HU" dirty="0"/>
              <a:t>Opening Government usually starts with core definitions for the Debate. </a:t>
            </a:r>
          </a:p>
          <a:p>
            <a:pPr lvl="2"/>
            <a:r>
              <a:rPr lang="hu-HU" dirty="0"/>
              <a:t>Opposition only may challenge, when it’s impossible to have a fair debate</a:t>
            </a:r>
          </a:p>
          <a:p>
            <a:pPr lvl="2"/>
            <a:r>
              <a:rPr lang="hu-HU" dirty="0"/>
              <a:t>only first opposition speaker may challenge (unless def creates problem later)</a:t>
            </a:r>
          </a:p>
          <a:p>
            <a:pPr lvl="2"/>
            <a:r>
              <a:rPr lang="hu-HU" dirty="0">
                <a:highlight>
                  <a:srgbClr val="00FFFF"/>
                </a:highlight>
              </a:rPr>
              <a:t>Why it makes for an unfair debate? </a:t>
            </a:r>
          </a:p>
          <a:p>
            <a:pPr lvl="2"/>
            <a:r>
              <a:rPr lang="hu-HU" dirty="0">
                <a:highlight>
                  <a:srgbClr val="00FFFF"/>
                </a:highlight>
              </a:rPr>
              <a:t>Would it really make for an unfair debate? </a:t>
            </a:r>
          </a:p>
          <a:p>
            <a:pPr lvl="2"/>
            <a:endParaRPr lang="hu-HU" dirty="0"/>
          </a:p>
          <a:p>
            <a:r>
              <a:rPr lang="hu-HU" dirty="0">
                <a:solidFill>
                  <a:schemeClr val="bg1"/>
                </a:solidFill>
              </a:rPr>
              <a:t>Example: THW allow the students to vote on the curriculum.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OG: „We are talking about university students only”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CG: „We should rather talk about students in non-tertiary education too, because university students already voted with their choice of studies yet”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Question: What do we think about this now? What’s the spirit of the motion?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OO: Could the first opposition speaker challenge this definitionM</a:t>
            </a:r>
          </a:p>
          <a:p>
            <a:pPr lvl="1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07844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89D9-1E84-4F46-AA7A-E1974257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3" y="18255"/>
            <a:ext cx="10515600" cy="1325563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58D8-3B63-4EF6-84A3-BB5EB7881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5421"/>
            <a:ext cx="10515600" cy="5548544"/>
          </a:xfrm>
        </p:spPr>
        <p:txBody>
          <a:bodyPr>
            <a:normAutofit/>
          </a:bodyPr>
          <a:lstStyle/>
          <a:p>
            <a:r>
              <a:rPr lang="hu-HU" dirty="0"/>
              <a:t>Spirit of the motion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 is a reason, why we debate about something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Opening Government usually starts with core definitions for the Debate.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Opposition only may challenge, when it’s impossible to have a fair debate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only first opposition speaker may challenge (unless def creates problem later)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Why it makes for an unfair debate?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Would it really make for an unfair debate? </a:t>
            </a:r>
          </a:p>
          <a:p>
            <a:pPr lvl="2"/>
            <a:endParaRPr lang="hu-HU" dirty="0"/>
          </a:p>
          <a:p>
            <a:r>
              <a:rPr lang="hu-HU" dirty="0">
                <a:highlight>
                  <a:srgbClr val="00FFFF"/>
                </a:highlight>
              </a:rPr>
              <a:t>Example: THW allow the students to vote on the curriculum.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OG: „We are talking about university students only”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CG: „We should rather talk about students in non-tertiary education too, because university students already voted with their choice of studies yet”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Question: What do we think about this now? What’s the spirit of the motion?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OO: Could the first opposition speaker challenge this definition</a:t>
            </a:r>
          </a:p>
          <a:p>
            <a:pPr lvl="1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0139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89D9-1E84-4F46-AA7A-E1974257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3" y="18255"/>
            <a:ext cx="10515600" cy="1325563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58D8-3B63-4EF6-84A3-BB5EB7881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5421"/>
            <a:ext cx="10515600" cy="5548544"/>
          </a:xfrm>
        </p:spPr>
        <p:txBody>
          <a:bodyPr>
            <a:normAutofit/>
          </a:bodyPr>
          <a:lstStyle/>
          <a:p>
            <a:r>
              <a:rPr lang="hu-HU" dirty="0"/>
              <a:t>Spirit of the motion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 is a reason, why we debate about something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Opening Government usually starts with core definitions for the Debate.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Opposition only may challenge, when it’s impossible to have a fair debate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only first opposition speaker may challenge (unless def creates problem later)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Why it makes for an unfair debate?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Would it really make for an unfair debate? </a:t>
            </a:r>
          </a:p>
          <a:p>
            <a:pPr lvl="2"/>
            <a:endParaRPr lang="hu-HU" dirty="0"/>
          </a:p>
          <a:p>
            <a:r>
              <a:rPr lang="hu-HU" dirty="0"/>
              <a:t>Example: THW allow the students to vote on the curriculum. 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OG: „We are talking about university students only”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CG: „We should rather talk about students in non-tertiary education too, because university students already voted with their choice of studies yet”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Question: What do we think about this now? What’s the spirit of the motion?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OO: Could the first opposition speaker challenge this definitionM</a:t>
            </a:r>
          </a:p>
          <a:p>
            <a:pPr lvl="1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05498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89D9-1E84-4F46-AA7A-E1974257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3" y="18255"/>
            <a:ext cx="10515600" cy="1325563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58D8-3B63-4EF6-84A3-BB5EB7881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5421"/>
            <a:ext cx="10515600" cy="5548544"/>
          </a:xfrm>
        </p:spPr>
        <p:txBody>
          <a:bodyPr>
            <a:normAutofit/>
          </a:bodyPr>
          <a:lstStyle/>
          <a:p>
            <a:r>
              <a:rPr lang="hu-HU" dirty="0"/>
              <a:t>Spirit of the motion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 is a reason, why we debate about something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Opening Government usually starts with core definitions for the Debate.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Opposition only may challenge, when it’s impossible to have a fair debate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only first opposition speaker may challenge (unless def creates problem later)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Why it makes for an unfair debate?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Would it really make for an unfair debate? </a:t>
            </a:r>
          </a:p>
          <a:p>
            <a:pPr lvl="2"/>
            <a:endParaRPr lang="hu-HU" dirty="0"/>
          </a:p>
          <a:p>
            <a:r>
              <a:rPr lang="hu-HU" dirty="0"/>
              <a:t>Example: THW allow the students to vote on the curriculum. </a:t>
            </a:r>
          </a:p>
          <a:p>
            <a:pPr lvl="1"/>
            <a:r>
              <a:rPr lang="hu-HU" dirty="0"/>
              <a:t>OG: „We are talking about university students only” 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CG: „We should rather talk about students in non-tertiary education too, because university students already voted with their choice of studies yet”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Question: What do we think about this now? What’s the spirit of the motion?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OO: Could the first opposition speaker challenge this definitionM</a:t>
            </a:r>
          </a:p>
          <a:p>
            <a:pPr lvl="1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23713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89D9-1E84-4F46-AA7A-E1974257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3" y="18255"/>
            <a:ext cx="10515600" cy="1325563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58D8-3B63-4EF6-84A3-BB5EB7881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5421"/>
            <a:ext cx="10515600" cy="5548544"/>
          </a:xfrm>
        </p:spPr>
        <p:txBody>
          <a:bodyPr>
            <a:normAutofit/>
          </a:bodyPr>
          <a:lstStyle/>
          <a:p>
            <a:r>
              <a:rPr lang="hu-HU" dirty="0"/>
              <a:t>Spirit of the motion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 is a reason, why we debate about something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Opening Government usually starts with core definitions for the Debate.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Opposition only may challenge, when it’s impossible to have a fair debate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only first opposition speaker may challenge (unless def creates problem later)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Why it makes for an unfair debate?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Would it really make for an unfair debate? </a:t>
            </a:r>
          </a:p>
          <a:p>
            <a:pPr lvl="2"/>
            <a:endParaRPr lang="hu-HU" dirty="0"/>
          </a:p>
          <a:p>
            <a:r>
              <a:rPr lang="hu-HU" dirty="0"/>
              <a:t>Example: THW allow the students to vote on the curriculum. </a:t>
            </a:r>
          </a:p>
          <a:p>
            <a:pPr lvl="1"/>
            <a:r>
              <a:rPr lang="hu-HU" dirty="0"/>
              <a:t>OG: „We are talking about university students only” </a:t>
            </a:r>
          </a:p>
          <a:p>
            <a:pPr lvl="1"/>
            <a:r>
              <a:rPr lang="hu-HU" dirty="0"/>
              <a:t>CG: „We should rather talk about students in non-tertiary education too, because university students already voted with their choice of studies yet”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Question: What do we think about this now? What’s the spirit of the motion?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OO: Could the first opposition speaker challenge this definitionM</a:t>
            </a:r>
          </a:p>
          <a:p>
            <a:pPr lvl="1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40027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189D9-1E84-4F46-AA7A-E1974257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3" y="18255"/>
            <a:ext cx="10515600" cy="1325563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58D8-3B63-4EF6-84A3-BB5EB7881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5421"/>
            <a:ext cx="10515600" cy="5548544"/>
          </a:xfrm>
        </p:spPr>
        <p:txBody>
          <a:bodyPr>
            <a:normAutofit/>
          </a:bodyPr>
          <a:lstStyle/>
          <a:p>
            <a:r>
              <a:rPr lang="hu-HU" dirty="0"/>
              <a:t>Spirit of the motion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There is a reason, why we debate about something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Opening Government usually starts with core definitions for the Debate.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Opposition only may challenge, when it’s impossible to have a fair debate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only first opposition speaker may challenge (unless def creates problem later)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Why it makes for an unfair debate?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Would it really make for an unfair debate? </a:t>
            </a:r>
          </a:p>
          <a:p>
            <a:pPr lvl="2"/>
            <a:endParaRPr lang="hu-HU" dirty="0"/>
          </a:p>
          <a:p>
            <a:r>
              <a:rPr lang="hu-HU" dirty="0"/>
              <a:t>Example: THW allow the students to vote on the curriculum. </a:t>
            </a:r>
          </a:p>
          <a:p>
            <a:pPr lvl="1"/>
            <a:r>
              <a:rPr lang="hu-HU" dirty="0"/>
              <a:t>OG: „We are talking about university students only”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CG: „We should rather talk about students in non-tertiary education too, because university students already voted with their choice of studies yet”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Question: What do we think about this now? What’s the spirit of the motion?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OO: Could the first opposition speaker challenge this definition</a:t>
            </a:r>
          </a:p>
          <a:p>
            <a:pPr lvl="1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68867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B95B-7163-49FD-8FAF-C5B0C82E1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3184"/>
            <a:ext cx="10515600" cy="939892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CB112-325F-4336-873F-D3F8E0B7F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485"/>
            <a:ext cx="10515600" cy="4978478"/>
          </a:xfrm>
        </p:spPr>
        <p:txBody>
          <a:bodyPr/>
          <a:lstStyle/>
          <a:p>
            <a:r>
              <a:rPr lang="hu-HU" b="1" dirty="0">
                <a:highlight>
                  <a:srgbClr val="00FFFF"/>
                </a:highlight>
              </a:rPr>
              <a:t>„It will never happen trick” </a:t>
            </a:r>
            <a:r>
              <a:rPr lang="hu-HU" b="1" dirty="0">
                <a:solidFill>
                  <a:schemeClr val="bg1"/>
                </a:solidFill>
                <a:highlight>
                  <a:srgbClr val="00FFFF"/>
                </a:highlight>
                <a:sym typeface="Wingdings" panose="05000000000000000000" pitchFamily="2" charset="2"/>
              </a:rPr>
              <a:t> </a:t>
            </a:r>
            <a:r>
              <a:rPr lang="hu-HU" dirty="0">
                <a:solidFill>
                  <a:schemeClr val="bg1"/>
                </a:solidFill>
                <a:highlight>
                  <a:srgbClr val="00FFFF"/>
                </a:highlight>
                <a:sym typeface="Wingdings" panose="05000000000000000000" pitchFamily="2" charset="2"/>
              </a:rPr>
              <a:t>sometimes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its comfortable to believe in this, but in many debates, the </a:t>
            </a:r>
            <a:r>
              <a:rPr lang="hu-HU" i="1" dirty="0">
                <a:solidFill>
                  <a:schemeClr val="bg1"/>
                </a:solidFill>
                <a:sym typeface="Wingdings" panose="05000000000000000000" pitchFamily="2" charset="2"/>
              </a:rPr>
              <a:t>spirit of the motion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assumes the possibility that we can reach the status ante from the status quo.</a:t>
            </a:r>
          </a:p>
          <a:p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Example: „This House Would legalize marijuana” 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It is inside the boundaries of the motion how this will effect a backlash among conservatives, and turn liberals and conservatives against each other, etc.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It is kinda out of the boundaries to assume that the legislation just won’t happen, because there are more conservatives than liberals. 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„This House” is an abstract stakeholder: should we  can we</a:t>
            </a:r>
          </a:p>
        </p:txBody>
      </p:sp>
    </p:spTree>
    <p:extLst>
      <p:ext uri="{BB962C8B-B14F-4D97-AF65-F5344CB8AC3E}">
        <p14:creationId xmlns:p14="http://schemas.microsoft.com/office/powerpoint/2010/main" val="63962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B95B-7163-49FD-8FAF-C5B0C82E1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3184"/>
            <a:ext cx="10515600" cy="939892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CB112-325F-4336-873F-D3F8E0B7F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485"/>
            <a:ext cx="10515600" cy="4978478"/>
          </a:xfrm>
        </p:spPr>
        <p:txBody>
          <a:bodyPr/>
          <a:lstStyle/>
          <a:p>
            <a:r>
              <a:rPr lang="hu-HU" dirty="0"/>
              <a:t>„It will never happen trick” </a:t>
            </a:r>
            <a:r>
              <a:rPr lang="hu-HU" b="1" dirty="0">
                <a:highlight>
                  <a:srgbClr val="00FFFF"/>
                </a:highlight>
                <a:sym typeface="Wingdings" panose="05000000000000000000" pitchFamily="2" charset="2"/>
              </a:rPr>
              <a:t> in most debates, the </a:t>
            </a:r>
            <a:r>
              <a:rPr lang="hu-HU" b="1" i="1" dirty="0">
                <a:highlight>
                  <a:srgbClr val="00FFFF"/>
                </a:highlight>
                <a:sym typeface="Wingdings" panose="05000000000000000000" pitchFamily="2" charset="2"/>
              </a:rPr>
              <a:t>spirit of the motion </a:t>
            </a:r>
            <a:r>
              <a:rPr lang="hu-HU" b="1" dirty="0">
                <a:highlight>
                  <a:srgbClr val="00FFFF"/>
                </a:highlight>
                <a:sym typeface="Wingdings" panose="05000000000000000000" pitchFamily="2" charset="2"/>
              </a:rPr>
              <a:t>assumes the possibility that we can reach the status ante from the status quo.</a:t>
            </a:r>
          </a:p>
          <a:p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Example: „This House Would legalize marijuana” 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It is inside the boundaries of the motion how this will effect a backlash among conservatives, and turn liberals and conservatives against each other, etc.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It is kinda out of the boundaries to assume that the legislation just won’t happen, because there are more conservatives than liberals. 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„This House” is an abstract stakeholder: should we  can we</a:t>
            </a:r>
          </a:p>
        </p:txBody>
      </p:sp>
    </p:spTree>
    <p:extLst>
      <p:ext uri="{BB962C8B-B14F-4D97-AF65-F5344CB8AC3E}">
        <p14:creationId xmlns:p14="http://schemas.microsoft.com/office/powerpoint/2010/main" val="2232650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B95B-7163-49FD-8FAF-C5B0C82E1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3184"/>
            <a:ext cx="10515600" cy="939892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CB112-325F-4336-873F-D3F8E0B7F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485"/>
            <a:ext cx="10515600" cy="4978478"/>
          </a:xfrm>
        </p:spPr>
        <p:txBody>
          <a:bodyPr/>
          <a:lstStyle/>
          <a:p>
            <a:r>
              <a:rPr lang="hu-HU" dirty="0"/>
              <a:t>„It will never happen trick”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sometimes its comfortable to believe in this, but in many debates, the </a:t>
            </a:r>
            <a:r>
              <a:rPr lang="hu-HU" i="1" dirty="0">
                <a:solidFill>
                  <a:schemeClr val="bg1"/>
                </a:solidFill>
                <a:sym typeface="Wingdings" panose="05000000000000000000" pitchFamily="2" charset="2"/>
              </a:rPr>
              <a:t>spirit of the motion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assumes the possibility that we can reach the status ante from the status quo.</a:t>
            </a:r>
          </a:p>
          <a:p>
            <a:r>
              <a:rPr lang="hu-HU" b="1" dirty="0">
                <a:highlight>
                  <a:srgbClr val="00FFFF"/>
                </a:highlight>
                <a:sym typeface="Wingdings" panose="05000000000000000000" pitchFamily="2" charset="2"/>
              </a:rPr>
              <a:t>Example: „This House Would legalize marijuana” 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It is inside the boundaries of the motion how this will effect a backlash among conservatives, and turn liberals and conservatives against each other, etc.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It is kinda out of the boundaries to assume that the legislation just won’t happen, because there are more conservatives than liberals. 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„This House” is an abstract stakeholder: should we  can we</a:t>
            </a:r>
          </a:p>
        </p:txBody>
      </p:sp>
    </p:spTree>
    <p:extLst>
      <p:ext uri="{BB962C8B-B14F-4D97-AF65-F5344CB8AC3E}">
        <p14:creationId xmlns:p14="http://schemas.microsoft.com/office/powerpoint/2010/main" val="65402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B95B-7163-49FD-8FAF-C5B0C82E1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3184"/>
            <a:ext cx="10515600" cy="939892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CB112-325F-4336-873F-D3F8E0B7F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485"/>
            <a:ext cx="10515600" cy="4978478"/>
          </a:xfrm>
        </p:spPr>
        <p:txBody>
          <a:bodyPr/>
          <a:lstStyle/>
          <a:p>
            <a:r>
              <a:rPr lang="hu-HU" dirty="0"/>
              <a:t>„It will never happen trick”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sometimes its comfortable to believe in this, but in many debates, the </a:t>
            </a:r>
            <a:r>
              <a:rPr lang="hu-HU" i="1" dirty="0">
                <a:solidFill>
                  <a:schemeClr val="bg1"/>
                </a:solidFill>
                <a:sym typeface="Wingdings" panose="05000000000000000000" pitchFamily="2" charset="2"/>
              </a:rPr>
              <a:t>spirit of the motion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assumes the possibility that we can reach the status ante from the status quo.</a:t>
            </a:r>
          </a:p>
          <a:p>
            <a:r>
              <a:rPr lang="hu-HU" dirty="0">
                <a:sym typeface="Wingdings" panose="05000000000000000000" pitchFamily="2" charset="2"/>
              </a:rPr>
              <a:t>Example: „This House Would legalize marijuana” </a:t>
            </a:r>
          </a:p>
          <a:p>
            <a:pPr lvl="1"/>
            <a:r>
              <a:rPr lang="hu-HU" b="1" dirty="0">
                <a:highlight>
                  <a:srgbClr val="00FFFF"/>
                </a:highlight>
                <a:sym typeface="Wingdings" panose="05000000000000000000" pitchFamily="2" charset="2"/>
              </a:rPr>
              <a:t>It is inside the boundaries of the motion how this will effect a backlash among conservatives, and turn liberals and conservatives against each other, etc.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It is kinda out of the boundaries to assume that the legislation just won’t happen, because there are more conservatives than liberals. </a:t>
            </a:r>
          </a:p>
          <a:p>
            <a:pPr lvl="1"/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„This House” is an abstract stakeholder: should we  can we</a:t>
            </a:r>
          </a:p>
        </p:txBody>
      </p:sp>
    </p:spTree>
    <p:extLst>
      <p:ext uri="{BB962C8B-B14F-4D97-AF65-F5344CB8AC3E}">
        <p14:creationId xmlns:p14="http://schemas.microsoft.com/office/powerpoint/2010/main" val="13535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61E07-79CC-4FAA-A69F-8CC5F51B2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091" y="-159298"/>
            <a:ext cx="10515600" cy="1325563"/>
          </a:xfrm>
        </p:spPr>
        <p:txBody>
          <a:bodyPr/>
          <a:lstStyle/>
          <a:p>
            <a:r>
              <a:rPr lang="hu-HU" dirty="0"/>
              <a:t>Why do we have this workshop?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2B2B0-B9F6-4786-99C1-2CEC41E82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71075"/>
            <a:ext cx="10515600" cy="566882"/>
          </a:xfrm>
          <a:solidFill>
            <a:schemeClr val="accent2"/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3200" b="1" dirty="0"/>
              <a:t>Don’t forget, in the end, debating is still subjective!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95A2898-50BA-4D05-AF08-C60CB51F3571}"/>
              </a:ext>
            </a:extLst>
          </p:cNvPr>
          <p:cNvGraphicFramePr/>
          <p:nvPr/>
        </p:nvGraphicFramePr>
        <p:xfrm>
          <a:off x="1967345" y="719666"/>
          <a:ext cx="9125528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010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B95B-7163-49FD-8FAF-C5B0C82E1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3184"/>
            <a:ext cx="10515600" cy="939892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CB112-325F-4336-873F-D3F8E0B7F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485"/>
            <a:ext cx="10515600" cy="4978478"/>
          </a:xfrm>
        </p:spPr>
        <p:txBody>
          <a:bodyPr/>
          <a:lstStyle/>
          <a:p>
            <a:r>
              <a:rPr lang="hu-HU" dirty="0"/>
              <a:t>„It will never happen trick”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sometimes its comfortable to believe in this, but in many debates, the </a:t>
            </a:r>
            <a:r>
              <a:rPr lang="hu-HU" i="1" dirty="0">
                <a:solidFill>
                  <a:schemeClr val="bg1"/>
                </a:solidFill>
                <a:sym typeface="Wingdings" panose="05000000000000000000" pitchFamily="2" charset="2"/>
              </a:rPr>
              <a:t>spirit of the motion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assumes the possibility that we can reach the status ante from the status quo.</a:t>
            </a:r>
          </a:p>
          <a:p>
            <a:r>
              <a:rPr lang="hu-HU" dirty="0">
                <a:sym typeface="Wingdings" panose="05000000000000000000" pitchFamily="2" charset="2"/>
              </a:rPr>
              <a:t>Example: „This House Would legalize marijuana” </a:t>
            </a:r>
          </a:p>
          <a:p>
            <a:pPr lvl="1"/>
            <a:r>
              <a:rPr lang="hu-HU" dirty="0">
                <a:sym typeface="Wingdings" panose="05000000000000000000" pitchFamily="2" charset="2"/>
              </a:rPr>
              <a:t>It is inside the boundaries of the motion how this will effect a backlash among conservatives, and turn liberals and conservatives against each other, etc.</a:t>
            </a:r>
          </a:p>
          <a:p>
            <a:pPr lvl="1"/>
            <a:r>
              <a:rPr lang="hu-HU" b="1" dirty="0">
                <a:highlight>
                  <a:srgbClr val="00FFFF"/>
                </a:highlight>
                <a:sym typeface="Wingdings" panose="05000000000000000000" pitchFamily="2" charset="2"/>
              </a:rPr>
              <a:t>It is kinda out of the boundaries to assume that the legislation just won’t happen, because there are more conservatives than liberals. </a:t>
            </a:r>
          </a:p>
          <a:p>
            <a:pPr lvl="1"/>
            <a:r>
              <a:rPr lang="hu-HU" b="1" dirty="0">
                <a:solidFill>
                  <a:schemeClr val="bg1"/>
                </a:solidFill>
                <a:sym typeface="Wingdings" panose="05000000000000000000" pitchFamily="2" charset="2"/>
              </a:rPr>
              <a:t>„This House” is an abstract stakeholder: should we  can we</a:t>
            </a:r>
          </a:p>
        </p:txBody>
      </p:sp>
    </p:spTree>
    <p:extLst>
      <p:ext uri="{BB962C8B-B14F-4D97-AF65-F5344CB8AC3E}">
        <p14:creationId xmlns:p14="http://schemas.microsoft.com/office/powerpoint/2010/main" val="2994584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B95B-7163-49FD-8FAF-C5B0C82E1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3184"/>
            <a:ext cx="10515600" cy="939892"/>
          </a:xfrm>
        </p:spPr>
        <p:txBody>
          <a:bodyPr/>
          <a:lstStyle/>
          <a:p>
            <a:r>
              <a:rPr lang="hu-HU" dirty="0"/>
              <a:t>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CB112-325F-4336-873F-D3F8E0B7F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485"/>
            <a:ext cx="10515600" cy="4978478"/>
          </a:xfrm>
        </p:spPr>
        <p:txBody>
          <a:bodyPr/>
          <a:lstStyle/>
          <a:p>
            <a:r>
              <a:rPr lang="hu-HU" dirty="0"/>
              <a:t>„It will never happen trick”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 sometimes its comfortable to believe in this, but in many debates, the </a:t>
            </a:r>
            <a:r>
              <a:rPr lang="hu-HU" i="1" dirty="0">
                <a:solidFill>
                  <a:schemeClr val="bg1"/>
                </a:solidFill>
                <a:sym typeface="Wingdings" panose="05000000000000000000" pitchFamily="2" charset="2"/>
              </a:rPr>
              <a:t>spirit of the motion </a:t>
            </a:r>
            <a:r>
              <a:rPr lang="hu-HU" dirty="0">
                <a:solidFill>
                  <a:schemeClr val="bg1"/>
                </a:solidFill>
                <a:sym typeface="Wingdings" panose="05000000000000000000" pitchFamily="2" charset="2"/>
              </a:rPr>
              <a:t>assumes the possibility that we can reach the status ante from the status quo.</a:t>
            </a:r>
          </a:p>
          <a:p>
            <a:r>
              <a:rPr lang="hu-HU" dirty="0">
                <a:sym typeface="Wingdings" panose="05000000000000000000" pitchFamily="2" charset="2"/>
              </a:rPr>
              <a:t>Example: „This House Would legalize marijuana” </a:t>
            </a:r>
          </a:p>
          <a:p>
            <a:pPr lvl="1"/>
            <a:r>
              <a:rPr lang="hu-HU" dirty="0">
                <a:sym typeface="Wingdings" panose="05000000000000000000" pitchFamily="2" charset="2"/>
              </a:rPr>
              <a:t>It is inside the boundaries of the motion how this will effect a backlash among conservatives, and turn liberals and conservatives against each other, etc.</a:t>
            </a:r>
          </a:p>
          <a:p>
            <a:pPr lvl="1"/>
            <a:r>
              <a:rPr lang="hu-HU" dirty="0">
                <a:sym typeface="Wingdings" panose="05000000000000000000" pitchFamily="2" charset="2"/>
              </a:rPr>
              <a:t>It is kinda out of the boundaries to assume that the legislation just won’t happen, because there are more conservatives than liberals. </a:t>
            </a:r>
          </a:p>
          <a:p>
            <a:pPr lvl="1"/>
            <a:r>
              <a:rPr lang="hu-HU" b="1" dirty="0">
                <a:highlight>
                  <a:srgbClr val="00FFFF"/>
                </a:highlight>
                <a:sym typeface="Wingdings" panose="05000000000000000000" pitchFamily="2" charset="2"/>
              </a:rPr>
              <a:t>„This House” is an abstract stakeholder: should we  can we</a:t>
            </a:r>
          </a:p>
        </p:txBody>
      </p:sp>
    </p:spTree>
    <p:extLst>
      <p:ext uri="{BB962C8B-B14F-4D97-AF65-F5344CB8AC3E}">
        <p14:creationId xmlns:p14="http://schemas.microsoft.com/office/powerpoint/2010/main" val="266930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6BD0C-F4D3-4975-B52A-1A9579654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Layout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C7B0D7-5B1F-4685-88A3-69D435BB13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61461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5031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DBA1F-17F3-4277-8A1E-E541DEA57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252" y="99685"/>
            <a:ext cx="11603111" cy="1325563"/>
          </a:xfrm>
        </p:spPr>
        <p:txBody>
          <a:bodyPr>
            <a:normAutofit/>
          </a:bodyPr>
          <a:lstStyle/>
          <a:p>
            <a:r>
              <a:rPr lang="hu-HU" dirty="0"/>
              <a:t>Someone has to win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D910FED-790A-44A9-87B8-CF145020C211}"/>
              </a:ext>
            </a:extLst>
          </p:cNvPr>
          <p:cNvCxnSpPr/>
          <p:nvPr/>
        </p:nvCxnSpPr>
        <p:spPr>
          <a:xfrm>
            <a:off x="5655076" y="2059619"/>
            <a:ext cx="0" cy="328473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1EC9F7-87D1-4BAF-B86D-183FFF7667DB}"/>
              </a:ext>
            </a:extLst>
          </p:cNvPr>
          <p:cNvCxnSpPr>
            <a:cxnSpLocks/>
          </p:cNvCxnSpPr>
          <p:nvPr/>
        </p:nvCxnSpPr>
        <p:spPr>
          <a:xfrm flipH="1">
            <a:off x="3879542" y="3746377"/>
            <a:ext cx="393280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40CABE-CE5E-40CF-8E1F-62AD30DA82AD}"/>
              </a:ext>
            </a:extLst>
          </p:cNvPr>
          <p:cNvSpPr txBox="1"/>
          <p:nvPr/>
        </p:nvSpPr>
        <p:spPr>
          <a:xfrm>
            <a:off x="6745556" y="2314606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Opening Opposition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3862CD-06BE-4031-9B8D-8426B68D1231}"/>
              </a:ext>
            </a:extLst>
          </p:cNvPr>
          <p:cNvSpPr txBox="1"/>
          <p:nvPr/>
        </p:nvSpPr>
        <p:spPr>
          <a:xfrm>
            <a:off x="2530137" y="2266227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Opening Government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5D0A90-2440-4FD4-BE08-665457943AC4}"/>
              </a:ext>
            </a:extLst>
          </p:cNvPr>
          <p:cNvSpPr txBox="1"/>
          <p:nvPr/>
        </p:nvSpPr>
        <p:spPr>
          <a:xfrm>
            <a:off x="2636670" y="4722964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Closing Government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F00D3-CD3C-4B58-9DCA-3F4136B4995D}"/>
              </a:ext>
            </a:extLst>
          </p:cNvPr>
          <p:cNvSpPr txBox="1"/>
          <p:nvPr/>
        </p:nvSpPr>
        <p:spPr>
          <a:xfrm>
            <a:off x="6745556" y="4889918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Closing Opposition</a:t>
            </a:r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DDA69571-D586-4B2A-93BC-51C016C74F3B}"/>
              </a:ext>
            </a:extLst>
          </p:cNvPr>
          <p:cNvSpPr/>
          <p:nvPr/>
        </p:nvSpPr>
        <p:spPr>
          <a:xfrm>
            <a:off x="3104216" y="3307856"/>
            <a:ext cx="253004" cy="1028043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1180D414-33BE-42E2-AD7C-6AD381AC9EDB}"/>
              </a:ext>
            </a:extLst>
          </p:cNvPr>
          <p:cNvSpPr/>
          <p:nvPr/>
        </p:nvSpPr>
        <p:spPr>
          <a:xfrm>
            <a:off x="7952933" y="3307856"/>
            <a:ext cx="253004" cy="1028043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Arrow: Up-Down 25">
            <a:extLst>
              <a:ext uri="{FF2B5EF4-FFF2-40B4-BE49-F238E27FC236}">
                <a16:creationId xmlns:a16="http://schemas.microsoft.com/office/drawing/2014/main" id="{784AA263-18D0-4103-AA8D-9B8CDD4BA625}"/>
              </a:ext>
            </a:extLst>
          </p:cNvPr>
          <p:cNvSpPr/>
          <p:nvPr/>
        </p:nvSpPr>
        <p:spPr>
          <a:xfrm rot="5400000">
            <a:off x="5528572" y="4343175"/>
            <a:ext cx="253004" cy="1028043"/>
          </a:xfrm>
          <a:prstGeom prst="up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Arrow: Up-Down 27">
            <a:extLst>
              <a:ext uri="{FF2B5EF4-FFF2-40B4-BE49-F238E27FC236}">
                <a16:creationId xmlns:a16="http://schemas.microsoft.com/office/drawing/2014/main" id="{A0A5176B-7109-4F55-B5E1-C5DE5B422BE6}"/>
              </a:ext>
            </a:extLst>
          </p:cNvPr>
          <p:cNvSpPr/>
          <p:nvPr/>
        </p:nvSpPr>
        <p:spPr>
          <a:xfrm rot="5400000">
            <a:off x="5528573" y="1927087"/>
            <a:ext cx="253004" cy="1028043"/>
          </a:xfrm>
          <a:prstGeom prst="up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0" name="Arrow: Up-Down 29">
            <a:extLst>
              <a:ext uri="{FF2B5EF4-FFF2-40B4-BE49-F238E27FC236}">
                <a16:creationId xmlns:a16="http://schemas.microsoft.com/office/drawing/2014/main" id="{B4B581E9-DB57-41E7-9E23-DAE6FAC9FBB8}"/>
              </a:ext>
            </a:extLst>
          </p:cNvPr>
          <p:cNvSpPr/>
          <p:nvPr/>
        </p:nvSpPr>
        <p:spPr>
          <a:xfrm rot="3437582">
            <a:off x="5517835" y="3068866"/>
            <a:ext cx="274476" cy="1331814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2" name="Arrow: Up-Down 31">
            <a:extLst>
              <a:ext uri="{FF2B5EF4-FFF2-40B4-BE49-F238E27FC236}">
                <a16:creationId xmlns:a16="http://schemas.microsoft.com/office/drawing/2014/main" id="{44602FD1-286C-4D64-AE1A-894803B56634}"/>
              </a:ext>
            </a:extLst>
          </p:cNvPr>
          <p:cNvSpPr/>
          <p:nvPr/>
        </p:nvSpPr>
        <p:spPr>
          <a:xfrm rot="7534100">
            <a:off x="5480077" y="2728603"/>
            <a:ext cx="207948" cy="1946770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47CA5EC6-0920-4D47-8983-DF5FB38005A8}"/>
              </a:ext>
            </a:extLst>
          </p:cNvPr>
          <p:cNvGraphicFramePr>
            <a:graphicFrameLocks noGrp="1"/>
          </p:cNvGraphicFramePr>
          <p:nvPr/>
        </p:nvGraphicFramePr>
        <p:xfrm>
          <a:off x="9293459" y="951548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A7193555-9EC0-4060-A280-2A3DB1706AB5}"/>
              </a:ext>
            </a:extLst>
          </p:cNvPr>
          <p:cNvSpPr txBox="1"/>
          <p:nvPr/>
        </p:nvSpPr>
        <p:spPr>
          <a:xfrm>
            <a:off x="1012052" y="5880747"/>
            <a:ext cx="4216894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hu-HU" b="1" dirty="0"/>
              <a:t>The „more arrows” flip towards you, the more points you have. There can’t be ties! </a:t>
            </a:r>
          </a:p>
        </p:txBody>
      </p:sp>
      <p:graphicFrame>
        <p:nvGraphicFramePr>
          <p:cNvPr id="36" name="Table 33">
            <a:extLst>
              <a:ext uri="{FF2B5EF4-FFF2-40B4-BE49-F238E27FC236}">
                <a16:creationId xmlns:a16="http://schemas.microsoft.com/office/drawing/2014/main" id="{31E89AAA-468B-4704-8F17-86D6591DB4DC}"/>
              </a:ext>
            </a:extLst>
          </p:cNvPr>
          <p:cNvGraphicFramePr>
            <a:graphicFrameLocks noGrp="1"/>
          </p:cNvGraphicFramePr>
          <p:nvPr/>
        </p:nvGraphicFramePr>
        <p:xfrm>
          <a:off x="9397031" y="3322142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graphicFrame>
        <p:nvGraphicFramePr>
          <p:cNvPr id="38" name="Table 33">
            <a:extLst>
              <a:ext uri="{FF2B5EF4-FFF2-40B4-BE49-F238E27FC236}">
                <a16:creationId xmlns:a16="http://schemas.microsoft.com/office/drawing/2014/main" id="{18D9AFA3-7E3E-494D-ADA2-D806D51C1303}"/>
              </a:ext>
            </a:extLst>
          </p:cNvPr>
          <p:cNvGraphicFramePr>
            <a:graphicFrameLocks noGrp="1"/>
          </p:cNvGraphicFramePr>
          <p:nvPr/>
        </p:nvGraphicFramePr>
        <p:xfrm>
          <a:off x="9397031" y="4983699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641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DBA1F-17F3-4277-8A1E-E541DEA57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252" y="99685"/>
            <a:ext cx="11603111" cy="1325563"/>
          </a:xfrm>
        </p:spPr>
        <p:txBody>
          <a:bodyPr>
            <a:normAutofit/>
          </a:bodyPr>
          <a:lstStyle/>
          <a:p>
            <a:r>
              <a:rPr lang="hu-HU" dirty="0"/>
              <a:t>Someone has to win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D910FED-790A-44A9-87B8-CF145020C211}"/>
              </a:ext>
            </a:extLst>
          </p:cNvPr>
          <p:cNvCxnSpPr/>
          <p:nvPr/>
        </p:nvCxnSpPr>
        <p:spPr>
          <a:xfrm>
            <a:off x="5655076" y="2059619"/>
            <a:ext cx="0" cy="328473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1EC9F7-87D1-4BAF-B86D-183FFF7667DB}"/>
              </a:ext>
            </a:extLst>
          </p:cNvPr>
          <p:cNvCxnSpPr>
            <a:cxnSpLocks/>
          </p:cNvCxnSpPr>
          <p:nvPr/>
        </p:nvCxnSpPr>
        <p:spPr>
          <a:xfrm flipH="1">
            <a:off x="3879542" y="3746377"/>
            <a:ext cx="393280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40CABE-CE5E-40CF-8E1F-62AD30DA82AD}"/>
              </a:ext>
            </a:extLst>
          </p:cNvPr>
          <p:cNvSpPr txBox="1"/>
          <p:nvPr/>
        </p:nvSpPr>
        <p:spPr>
          <a:xfrm>
            <a:off x="6745556" y="2314606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Opening Opposition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3862CD-06BE-4031-9B8D-8426B68D1231}"/>
              </a:ext>
            </a:extLst>
          </p:cNvPr>
          <p:cNvSpPr txBox="1"/>
          <p:nvPr/>
        </p:nvSpPr>
        <p:spPr>
          <a:xfrm>
            <a:off x="2530137" y="2266227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Opening Government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5D0A90-2440-4FD4-BE08-665457943AC4}"/>
              </a:ext>
            </a:extLst>
          </p:cNvPr>
          <p:cNvSpPr txBox="1"/>
          <p:nvPr/>
        </p:nvSpPr>
        <p:spPr>
          <a:xfrm>
            <a:off x="2636670" y="4722964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Closing Government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F00D3-CD3C-4B58-9DCA-3F4136B4995D}"/>
              </a:ext>
            </a:extLst>
          </p:cNvPr>
          <p:cNvSpPr txBox="1"/>
          <p:nvPr/>
        </p:nvSpPr>
        <p:spPr>
          <a:xfrm>
            <a:off x="6745556" y="4889918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Closing Opposition</a:t>
            </a:r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DDA69571-D586-4B2A-93BC-51C016C74F3B}"/>
              </a:ext>
            </a:extLst>
          </p:cNvPr>
          <p:cNvSpPr/>
          <p:nvPr/>
        </p:nvSpPr>
        <p:spPr>
          <a:xfrm>
            <a:off x="3104216" y="3307856"/>
            <a:ext cx="253004" cy="1028043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1180D414-33BE-42E2-AD7C-6AD381AC9EDB}"/>
              </a:ext>
            </a:extLst>
          </p:cNvPr>
          <p:cNvSpPr/>
          <p:nvPr/>
        </p:nvSpPr>
        <p:spPr>
          <a:xfrm>
            <a:off x="7952933" y="3307856"/>
            <a:ext cx="253004" cy="1028043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Arrow: Up-Down 25">
            <a:extLst>
              <a:ext uri="{FF2B5EF4-FFF2-40B4-BE49-F238E27FC236}">
                <a16:creationId xmlns:a16="http://schemas.microsoft.com/office/drawing/2014/main" id="{784AA263-18D0-4103-AA8D-9B8CDD4BA625}"/>
              </a:ext>
            </a:extLst>
          </p:cNvPr>
          <p:cNvSpPr/>
          <p:nvPr/>
        </p:nvSpPr>
        <p:spPr>
          <a:xfrm rot="5400000">
            <a:off x="5528572" y="4343175"/>
            <a:ext cx="253004" cy="1028043"/>
          </a:xfrm>
          <a:prstGeom prst="up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Arrow: Up-Down 27">
            <a:extLst>
              <a:ext uri="{FF2B5EF4-FFF2-40B4-BE49-F238E27FC236}">
                <a16:creationId xmlns:a16="http://schemas.microsoft.com/office/drawing/2014/main" id="{A0A5176B-7109-4F55-B5E1-C5DE5B422BE6}"/>
              </a:ext>
            </a:extLst>
          </p:cNvPr>
          <p:cNvSpPr/>
          <p:nvPr/>
        </p:nvSpPr>
        <p:spPr>
          <a:xfrm rot="5400000">
            <a:off x="5528573" y="1927087"/>
            <a:ext cx="253004" cy="1028043"/>
          </a:xfrm>
          <a:prstGeom prst="up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0" name="Arrow: Up-Down 29">
            <a:extLst>
              <a:ext uri="{FF2B5EF4-FFF2-40B4-BE49-F238E27FC236}">
                <a16:creationId xmlns:a16="http://schemas.microsoft.com/office/drawing/2014/main" id="{B4B581E9-DB57-41E7-9E23-DAE6FAC9FBB8}"/>
              </a:ext>
            </a:extLst>
          </p:cNvPr>
          <p:cNvSpPr/>
          <p:nvPr/>
        </p:nvSpPr>
        <p:spPr>
          <a:xfrm rot="3437582">
            <a:off x="5517835" y="3068866"/>
            <a:ext cx="274476" cy="1331814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2" name="Arrow: Up-Down 31">
            <a:extLst>
              <a:ext uri="{FF2B5EF4-FFF2-40B4-BE49-F238E27FC236}">
                <a16:creationId xmlns:a16="http://schemas.microsoft.com/office/drawing/2014/main" id="{44602FD1-286C-4D64-AE1A-894803B56634}"/>
              </a:ext>
            </a:extLst>
          </p:cNvPr>
          <p:cNvSpPr/>
          <p:nvPr/>
        </p:nvSpPr>
        <p:spPr>
          <a:xfrm rot="7534100">
            <a:off x="5480077" y="2728603"/>
            <a:ext cx="207948" cy="1946770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47CA5EC6-0920-4D47-8983-DF5FB38005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720269"/>
              </p:ext>
            </p:extLst>
          </p:nvPr>
        </p:nvGraphicFramePr>
        <p:xfrm>
          <a:off x="9293459" y="951548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A7193555-9EC0-4060-A280-2A3DB1706AB5}"/>
              </a:ext>
            </a:extLst>
          </p:cNvPr>
          <p:cNvSpPr txBox="1"/>
          <p:nvPr/>
        </p:nvSpPr>
        <p:spPr>
          <a:xfrm>
            <a:off x="1012052" y="5880747"/>
            <a:ext cx="4216894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hu-HU" b="1" dirty="0"/>
              <a:t>The „more arrows” flip towards you, the more points you have. There can’t be ties! </a:t>
            </a:r>
          </a:p>
        </p:txBody>
      </p:sp>
      <p:graphicFrame>
        <p:nvGraphicFramePr>
          <p:cNvPr id="36" name="Table 33">
            <a:extLst>
              <a:ext uri="{FF2B5EF4-FFF2-40B4-BE49-F238E27FC236}">
                <a16:creationId xmlns:a16="http://schemas.microsoft.com/office/drawing/2014/main" id="{31E89AAA-468B-4704-8F17-86D6591DB4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7733233"/>
              </p:ext>
            </p:extLst>
          </p:nvPr>
        </p:nvGraphicFramePr>
        <p:xfrm>
          <a:off x="9397031" y="3322142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graphicFrame>
        <p:nvGraphicFramePr>
          <p:cNvPr id="38" name="Table 33">
            <a:extLst>
              <a:ext uri="{FF2B5EF4-FFF2-40B4-BE49-F238E27FC236}">
                <a16:creationId xmlns:a16="http://schemas.microsoft.com/office/drawing/2014/main" id="{18D9AFA3-7E3E-494D-ADA2-D806D51C13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5844584"/>
              </p:ext>
            </p:extLst>
          </p:nvPr>
        </p:nvGraphicFramePr>
        <p:xfrm>
          <a:off x="9397031" y="4983699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96A1B61B-DABD-4728-A24E-0647485E898D}"/>
              </a:ext>
            </a:extLst>
          </p:cNvPr>
          <p:cNvSpPr txBox="1"/>
          <p:nvPr/>
        </p:nvSpPr>
        <p:spPr>
          <a:xfrm rot="2187041">
            <a:off x="9555408" y="5494608"/>
            <a:ext cx="235391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b="1" dirty="0"/>
              <a:t>Not possible!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76413D0-20AB-4B73-9CB6-21D46EF3FE92}"/>
              </a:ext>
            </a:extLst>
          </p:cNvPr>
          <p:cNvSpPr txBox="1"/>
          <p:nvPr/>
        </p:nvSpPr>
        <p:spPr>
          <a:xfrm rot="2187041">
            <a:off x="9428170" y="3767951"/>
            <a:ext cx="235391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b="1" dirty="0"/>
              <a:t>Not possible!</a:t>
            </a:r>
          </a:p>
        </p:txBody>
      </p:sp>
    </p:spTree>
    <p:extLst>
      <p:ext uri="{BB962C8B-B14F-4D97-AF65-F5344CB8AC3E}">
        <p14:creationId xmlns:p14="http://schemas.microsoft.com/office/powerpoint/2010/main" val="118304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95829-86CA-4D0E-AB6D-5303B9998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Comparing opening and closing teams I- </a:t>
            </a:r>
            <a:br>
              <a:rPr lang="hu-HU" dirty="0"/>
            </a:br>
            <a:r>
              <a:rPr lang="hu-HU" dirty="0"/>
              <a:t>knifing and contradiction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6C2BB-653F-45DD-8FCC-9C4A462C8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03649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hu-HU" dirty="0"/>
          </a:p>
          <a:p>
            <a:pPr lvl="1"/>
            <a:endParaRPr lang="hu-HU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B982D6A-6744-4EFA-ACE1-DDBCCFB5DC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3559287"/>
              </p:ext>
            </p:extLst>
          </p:nvPr>
        </p:nvGraphicFramePr>
        <p:xfrm>
          <a:off x="285566" y="1730129"/>
          <a:ext cx="8902823" cy="5223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636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95829-86CA-4D0E-AB6D-5303B9998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Comparing opening and closing teams I- </a:t>
            </a:r>
            <a:br>
              <a:rPr lang="hu-HU" dirty="0"/>
            </a:br>
            <a:r>
              <a:rPr lang="hu-HU" dirty="0"/>
              <a:t>knifing and contradiction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6C2BB-653F-45DD-8FCC-9C4A462C8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03649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hu-HU" dirty="0"/>
          </a:p>
          <a:p>
            <a:pPr lvl="1"/>
            <a:endParaRPr lang="hu-HU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B982D6A-6744-4EFA-ACE1-DDBCCFB5DC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3678991"/>
              </p:ext>
            </p:extLst>
          </p:nvPr>
        </p:nvGraphicFramePr>
        <p:xfrm>
          <a:off x="285566" y="1730129"/>
          <a:ext cx="7703889" cy="52232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Kygo  Whitney Houston - Higher Love (Official Video)">
            <a:hlinkClick r:id="" action="ppaction://media"/>
            <a:extLst>
              <a:ext uri="{FF2B5EF4-FFF2-40B4-BE49-F238E27FC236}">
                <a16:creationId xmlns:a16="http://schemas.microsoft.com/office/drawing/2014/main" id="{A305ABD6-DA15-48D1-B080-025E9666EB7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5500" end="185854.2083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456512" y="5888884"/>
            <a:ext cx="487363" cy="487363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80BDC63-00E7-4020-93F1-C67813D925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836" y="2069881"/>
            <a:ext cx="3749964" cy="1973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Donald Trump GIF by Justin Gammon - Find &amp; Share on GIPHY">
            <a:extLst>
              <a:ext uri="{FF2B5EF4-FFF2-40B4-BE49-F238E27FC236}">
                <a16:creationId xmlns:a16="http://schemas.microsoft.com/office/drawing/2014/main" id="{5DF2A43F-75A5-4518-8DD4-D39D708F9E9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7654" y="4447975"/>
            <a:ext cx="2159000" cy="215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376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95829-86CA-4D0E-AB6D-5303B9998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/>
              <a:t>Closing teams can (and should) only get credit for „new” content</a:t>
            </a:r>
            <a:br>
              <a:rPr lang="hu-HU" dirty="0"/>
            </a:br>
            <a:endParaRPr lang="hu-HU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F81B070-5AA2-419B-BB04-C4E6FFDB5D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5184619"/>
              </p:ext>
            </p:extLst>
          </p:nvPr>
        </p:nvGraphicFramePr>
        <p:xfrm>
          <a:off x="1903984" y="1353312"/>
          <a:ext cx="8128000" cy="26178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26091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95829-86CA-4D0E-AB6D-5303B9998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/>
              <a:t>Closing teams can (and should) only get credit for „new” content</a:t>
            </a:r>
            <a:br>
              <a:rPr lang="hu-HU" dirty="0"/>
            </a:br>
            <a:endParaRPr lang="hu-H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6C2BB-653F-45DD-8FCC-9C4A462C8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71416"/>
            <a:ext cx="10515600" cy="1233730"/>
          </a:xfrm>
          <a:solidFill>
            <a:schemeClr val="accent2"/>
          </a:solidFill>
        </p:spPr>
        <p:txBody>
          <a:bodyPr>
            <a:normAutofit fontScale="92500"/>
          </a:bodyPr>
          <a:lstStyle/>
          <a:p>
            <a:pPr algn="just"/>
            <a:r>
              <a:rPr lang="hu-HU" b="1" dirty="0"/>
              <a:t>Sometimes things are not flagged forward: the judge have to identify</a:t>
            </a:r>
          </a:p>
          <a:p>
            <a:pPr algn="just"/>
            <a:r>
              <a:rPr lang="hu-HU" b="1" dirty="0"/>
              <a:t>Flagging is good, but not compulsary</a:t>
            </a:r>
          </a:p>
          <a:p>
            <a:pPr marL="457200" lvl="1" indent="0" algn="just">
              <a:buNone/>
            </a:pPr>
            <a:endParaRPr lang="hu-HU" b="1" dirty="0"/>
          </a:p>
          <a:p>
            <a:pPr lvl="1" algn="just"/>
            <a:endParaRPr lang="hu-HU" b="1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F81B070-5AA2-419B-BB04-C4E6FFDB5D84}"/>
              </a:ext>
            </a:extLst>
          </p:cNvPr>
          <p:cNvGraphicFramePr/>
          <p:nvPr/>
        </p:nvGraphicFramePr>
        <p:xfrm>
          <a:off x="1903984" y="1353312"/>
          <a:ext cx="8128000" cy="26178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9133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60A79-55C0-429B-ACFD-9B3BEAE13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Sounding nice &lt; giving more new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0CA79-45ED-4F2A-8C7E-1CB034EBE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8055"/>
          </a:xfrm>
        </p:spPr>
        <p:txBody>
          <a:bodyPr>
            <a:normAutofit/>
          </a:bodyPr>
          <a:lstStyle/>
          <a:p>
            <a:r>
              <a:rPr lang="hu-HU" dirty="0"/>
              <a:t>New material in final speech –&gt; should be disregarded? Why? 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Fairness!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It’s not about rules, it’s about having a good justice system in Debateland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You should bring you new  content to the table a way, that the everyone has a chance to react for it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Example: super often the Hungarian government introduces a new law, they give around 12-24 hours for the public to discuss the text, before voting in Parliament (f.e.: Healthcare System reform this autumn, and 1000x other laws)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Takeaway: World is not fair. The judge has to understand this, when making the decision. </a:t>
            </a:r>
          </a:p>
          <a:p>
            <a:r>
              <a:rPr lang="hu-HU" dirty="0">
                <a:solidFill>
                  <a:schemeClr val="bg1"/>
                </a:solidFill>
              </a:rPr>
              <a:t>In the end: is there extension? Is it relevant? </a:t>
            </a:r>
          </a:p>
        </p:txBody>
      </p:sp>
    </p:spTree>
    <p:extLst>
      <p:ext uri="{BB962C8B-B14F-4D97-AF65-F5344CB8AC3E}">
        <p14:creationId xmlns:p14="http://schemas.microsoft.com/office/powerpoint/2010/main" val="218140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7D237-B543-41C3-B79D-64E1E5884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178" y="0"/>
            <a:ext cx="10515600" cy="1325563"/>
          </a:xfrm>
        </p:spPr>
        <p:txBody>
          <a:bodyPr/>
          <a:lstStyle/>
          <a:p>
            <a:r>
              <a:rPr lang="hu-HU" dirty="0"/>
              <a:t>Relevance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C12E1-1F3E-43BB-AB4D-FB85343BA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323" y="2306977"/>
            <a:ext cx="4328603" cy="2282778"/>
          </a:xfrm>
          <a:solidFill>
            <a:schemeClr val="accent2"/>
          </a:solidFill>
        </p:spPr>
        <p:txBody>
          <a:bodyPr>
            <a:normAutofit/>
          </a:bodyPr>
          <a:lstStyle/>
          <a:p>
            <a:endParaRPr lang="hu-HU" b="1" dirty="0"/>
          </a:p>
          <a:p>
            <a:r>
              <a:rPr lang="hu-HU" b="1" dirty="0"/>
              <a:t>Juding is an advanced part of Debateland! </a:t>
            </a:r>
          </a:p>
          <a:p>
            <a:r>
              <a:rPr lang="hu-HU" b="1" dirty="0"/>
              <a:t>It’s very hard to master it!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7690810-7D41-4F9B-9A15-EC6EF27CAD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3318805"/>
              </p:ext>
            </p:extLst>
          </p:nvPr>
        </p:nvGraphicFramePr>
        <p:xfrm>
          <a:off x="3195961" y="169251"/>
          <a:ext cx="9139315" cy="65777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774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60A79-55C0-429B-ACFD-9B3BEAE13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Sounding nice &lt; giving more new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0CA79-45ED-4F2A-8C7E-1CB034EBE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8055"/>
          </a:xfrm>
        </p:spPr>
        <p:txBody>
          <a:bodyPr>
            <a:normAutofit/>
          </a:bodyPr>
          <a:lstStyle/>
          <a:p>
            <a:r>
              <a:rPr lang="hu-HU" dirty="0"/>
              <a:t>New material in final speech –&gt; should be disregarded? Why? 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Fairness! 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It’s not about rules, it’s about having a good justice system in Debateland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You should bring you new  content to the table a way, that the everyone has a chance to react for it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Example: super often the Hungarian government introduces a new law, they give around 12-24 hours for the public to discuss the text, before voting in Parliament (f.e.: Healthcare System reform this autumn, and 1000x other laws)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Takeaway: World is not fair. The judge has to understand this, when making the decision. </a:t>
            </a:r>
          </a:p>
          <a:p>
            <a:r>
              <a:rPr lang="hu-HU" dirty="0">
                <a:solidFill>
                  <a:schemeClr val="bg1"/>
                </a:solidFill>
              </a:rPr>
              <a:t>In the end: is there extension? Is it relevant? </a:t>
            </a:r>
          </a:p>
        </p:txBody>
      </p:sp>
    </p:spTree>
    <p:extLst>
      <p:ext uri="{BB962C8B-B14F-4D97-AF65-F5344CB8AC3E}">
        <p14:creationId xmlns:p14="http://schemas.microsoft.com/office/powerpoint/2010/main" val="281038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60A79-55C0-429B-ACFD-9B3BEAE13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Sounding nice &lt; giving more new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0CA79-45ED-4F2A-8C7E-1CB034EBE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8055"/>
          </a:xfrm>
        </p:spPr>
        <p:txBody>
          <a:bodyPr>
            <a:normAutofit/>
          </a:bodyPr>
          <a:lstStyle/>
          <a:p>
            <a:r>
              <a:rPr lang="hu-HU" dirty="0"/>
              <a:t>New material in final speech –&gt; should be disregarded? Why? </a:t>
            </a:r>
          </a:p>
          <a:p>
            <a:pPr lvl="1"/>
            <a:r>
              <a:rPr lang="hu-HU" dirty="0"/>
              <a:t>Fairness! </a:t>
            </a:r>
          </a:p>
          <a:p>
            <a:pPr lvl="2"/>
            <a:r>
              <a:rPr lang="hu-HU" dirty="0">
                <a:highlight>
                  <a:srgbClr val="00FFFF"/>
                </a:highlight>
              </a:rPr>
              <a:t>It’s not about rules, it’s about having a good justice system in Debateland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You should bring you new  content to the table a way, that the everyone has a chance to react for it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Example: super often the Hungarian government introduces a new law, they give around 12-24 hours for the public to discuss the text, before voting in Parliament (f.e.: Healthcare System reform this autumn, and 1000x other laws)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Takeaway: World is not fair. The judge has to understand this, when making the decision. </a:t>
            </a:r>
          </a:p>
          <a:p>
            <a:r>
              <a:rPr lang="hu-HU" dirty="0">
                <a:solidFill>
                  <a:schemeClr val="bg1"/>
                </a:solidFill>
              </a:rPr>
              <a:t>In the end: is there extension? Is it relevant? </a:t>
            </a:r>
          </a:p>
        </p:txBody>
      </p:sp>
    </p:spTree>
    <p:extLst>
      <p:ext uri="{BB962C8B-B14F-4D97-AF65-F5344CB8AC3E}">
        <p14:creationId xmlns:p14="http://schemas.microsoft.com/office/powerpoint/2010/main" val="113529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60A79-55C0-429B-ACFD-9B3BEAE13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Sounding nice &lt; giving more new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0CA79-45ED-4F2A-8C7E-1CB034EBE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8055"/>
          </a:xfrm>
        </p:spPr>
        <p:txBody>
          <a:bodyPr>
            <a:normAutofit/>
          </a:bodyPr>
          <a:lstStyle/>
          <a:p>
            <a:r>
              <a:rPr lang="hu-HU" dirty="0"/>
              <a:t>New material in final speech –&gt; should be disregarded? Why? </a:t>
            </a:r>
          </a:p>
          <a:p>
            <a:pPr lvl="1"/>
            <a:r>
              <a:rPr lang="hu-HU" dirty="0"/>
              <a:t>Fairness! </a:t>
            </a:r>
          </a:p>
          <a:p>
            <a:pPr lvl="2"/>
            <a:r>
              <a:rPr lang="hu-HU" dirty="0"/>
              <a:t>It’s not about rules, it’s about having a good justice system in Debateland</a:t>
            </a:r>
          </a:p>
          <a:p>
            <a:pPr lvl="2"/>
            <a:r>
              <a:rPr lang="hu-HU" dirty="0">
                <a:highlight>
                  <a:srgbClr val="00FFFF"/>
                </a:highlight>
              </a:rPr>
              <a:t>You should bring you new  content to the table a way, that the everyone has a chance to react for it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Example: super often the Hungarian government introduces a new law, they give around 12-24 hours for the public to discuss the text, before voting in Parliament (f.e.: Healthcare System reform this autumn, and 1000x other laws)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Takeaway: World is not fair. The judge has to understand this, when making the decision. </a:t>
            </a:r>
          </a:p>
          <a:p>
            <a:r>
              <a:rPr lang="hu-HU" dirty="0">
                <a:solidFill>
                  <a:schemeClr val="bg1"/>
                </a:solidFill>
              </a:rPr>
              <a:t>In the end: is there extension? Is it relevant? </a:t>
            </a:r>
          </a:p>
        </p:txBody>
      </p:sp>
    </p:spTree>
    <p:extLst>
      <p:ext uri="{BB962C8B-B14F-4D97-AF65-F5344CB8AC3E}">
        <p14:creationId xmlns:p14="http://schemas.microsoft.com/office/powerpoint/2010/main" val="12207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60A79-55C0-429B-ACFD-9B3BEAE13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Sounding nice &lt; giving more new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0CA79-45ED-4F2A-8C7E-1CB034EBE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8055"/>
          </a:xfrm>
        </p:spPr>
        <p:txBody>
          <a:bodyPr>
            <a:normAutofit/>
          </a:bodyPr>
          <a:lstStyle/>
          <a:p>
            <a:r>
              <a:rPr lang="hu-HU" dirty="0"/>
              <a:t>New material in final speech –&gt; should be disregarded? Why? </a:t>
            </a:r>
          </a:p>
          <a:p>
            <a:pPr lvl="1"/>
            <a:r>
              <a:rPr lang="hu-HU" dirty="0"/>
              <a:t>Fairness! </a:t>
            </a:r>
          </a:p>
          <a:p>
            <a:pPr lvl="2"/>
            <a:r>
              <a:rPr lang="hu-HU" dirty="0"/>
              <a:t>It’s not about rules, it’s about having a good justice system in Debateland</a:t>
            </a:r>
          </a:p>
          <a:p>
            <a:pPr lvl="2"/>
            <a:r>
              <a:rPr lang="hu-HU" dirty="0"/>
              <a:t>You should bring you new  content to the table a way, that the everyone has a chance to react for it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Example: super often the Hungarian government introduces a new law, they give around 12-24 hours for the public to discuss the text, before voting in Parliament (f.e.: Healthcare System reform this autumn, and 1000x other laws)</a:t>
            </a:r>
            <a:endParaRPr lang="hu-HU" dirty="0">
              <a:solidFill>
                <a:schemeClr val="bg1"/>
              </a:solidFill>
              <a:highlight>
                <a:srgbClr val="00FFFF"/>
              </a:highlight>
            </a:endParaRPr>
          </a:p>
          <a:p>
            <a:pPr lvl="2"/>
            <a:r>
              <a:rPr lang="hu-HU" dirty="0">
                <a:solidFill>
                  <a:schemeClr val="bg1"/>
                </a:solidFill>
              </a:rPr>
              <a:t>Takeaway: World is not fair. The judge has to understand this, when making the decision. </a:t>
            </a:r>
          </a:p>
          <a:p>
            <a:r>
              <a:rPr lang="hu-HU" dirty="0">
                <a:solidFill>
                  <a:schemeClr val="bg1"/>
                </a:solidFill>
              </a:rPr>
              <a:t>In the end: is there extension? Is it relevant? </a:t>
            </a:r>
          </a:p>
        </p:txBody>
      </p:sp>
    </p:spTree>
    <p:extLst>
      <p:ext uri="{BB962C8B-B14F-4D97-AF65-F5344CB8AC3E}">
        <p14:creationId xmlns:p14="http://schemas.microsoft.com/office/powerpoint/2010/main" val="386907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60A79-55C0-429B-ACFD-9B3BEAE13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Sounding nice &lt; giving more new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0CA79-45ED-4F2A-8C7E-1CB034EBE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8055"/>
          </a:xfrm>
        </p:spPr>
        <p:txBody>
          <a:bodyPr>
            <a:normAutofit/>
          </a:bodyPr>
          <a:lstStyle/>
          <a:p>
            <a:r>
              <a:rPr lang="hu-HU" dirty="0"/>
              <a:t>New material in final speech –&gt; should be disregarded? Why? </a:t>
            </a:r>
          </a:p>
          <a:p>
            <a:pPr lvl="1"/>
            <a:r>
              <a:rPr lang="hu-HU" dirty="0"/>
              <a:t>Fairness! </a:t>
            </a:r>
          </a:p>
          <a:p>
            <a:pPr lvl="2"/>
            <a:r>
              <a:rPr lang="hu-HU" dirty="0"/>
              <a:t>It’s not about rules, it’s about having a good justice system in Debateland</a:t>
            </a:r>
          </a:p>
          <a:p>
            <a:pPr lvl="2"/>
            <a:r>
              <a:rPr lang="hu-HU" dirty="0"/>
              <a:t>You should bring you new  content to the table a way, that the everyone has a chance to react for it</a:t>
            </a:r>
          </a:p>
          <a:p>
            <a:pPr lvl="1"/>
            <a:r>
              <a:rPr lang="hu-HU" dirty="0"/>
              <a:t>Example: super often the Hungarian government introduces a new law, they give around 12-24 hours for the public to discuss the text, before voting in Parliament (f.e.: Healthcare System reform this autumn, and 1000x other laws)</a:t>
            </a:r>
          </a:p>
          <a:p>
            <a:pPr lvl="2"/>
            <a:r>
              <a:rPr lang="hu-HU" dirty="0">
                <a:highlight>
                  <a:srgbClr val="00FFFF"/>
                </a:highlight>
              </a:rPr>
              <a:t>Takeaway: World is not fair. The judge has to understand this, when making the decision. </a:t>
            </a:r>
          </a:p>
          <a:p>
            <a:r>
              <a:rPr lang="hu-HU" dirty="0">
                <a:solidFill>
                  <a:schemeClr val="bg1"/>
                </a:solidFill>
              </a:rPr>
              <a:t>In the end: is there extension? Is it relevant? </a:t>
            </a:r>
          </a:p>
        </p:txBody>
      </p:sp>
    </p:spTree>
    <p:extLst>
      <p:ext uri="{BB962C8B-B14F-4D97-AF65-F5344CB8AC3E}">
        <p14:creationId xmlns:p14="http://schemas.microsoft.com/office/powerpoint/2010/main" val="1023704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60A79-55C0-429B-ACFD-9B3BEAE13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Sounding nice &lt; giving more new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0CA79-45ED-4F2A-8C7E-1CB034EBE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8055"/>
          </a:xfrm>
        </p:spPr>
        <p:txBody>
          <a:bodyPr>
            <a:normAutofit/>
          </a:bodyPr>
          <a:lstStyle/>
          <a:p>
            <a:r>
              <a:rPr lang="hu-HU" dirty="0"/>
              <a:t>New material in final speech –&gt; should be disregarded? Why? </a:t>
            </a:r>
          </a:p>
          <a:p>
            <a:pPr lvl="1"/>
            <a:r>
              <a:rPr lang="hu-HU" dirty="0"/>
              <a:t>Fairness! </a:t>
            </a:r>
          </a:p>
          <a:p>
            <a:pPr lvl="2"/>
            <a:r>
              <a:rPr lang="hu-HU" dirty="0"/>
              <a:t>It’s not about rules, it’s about having a good justice system in Debateland</a:t>
            </a:r>
          </a:p>
          <a:p>
            <a:pPr lvl="2"/>
            <a:r>
              <a:rPr lang="hu-HU" dirty="0"/>
              <a:t>You should bring you new  content to the table a way, that the everyone has a chance to react for it</a:t>
            </a:r>
          </a:p>
          <a:p>
            <a:pPr lvl="1"/>
            <a:r>
              <a:rPr lang="hu-HU" dirty="0"/>
              <a:t>Example: super often the Hungarian government introduces a new law, they give around 12-24 hours for the public to discuss the text, before voting in Parliament (f.e.: Healthcare System reform this autumn, and 1000x other laws)</a:t>
            </a:r>
          </a:p>
          <a:p>
            <a:pPr lvl="2"/>
            <a:r>
              <a:rPr lang="hu-HU" dirty="0"/>
              <a:t>Takeaway: World is not fair. The judge has to understand this, when making the decision. </a:t>
            </a:r>
          </a:p>
          <a:p>
            <a:r>
              <a:rPr lang="hu-HU" dirty="0">
                <a:highlight>
                  <a:srgbClr val="00FFFF"/>
                </a:highlight>
              </a:rPr>
              <a:t>In the end: is there extension? Is it relevant? </a:t>
            </a:r>
          </a:p>
        </p:txBody>
      </p:sp>
    </p:spTree>
    <p:extLst>
      <p:ext uri="{BB962C8B-B14F-4D97-AF65-F5344CB8AC3E}">
        <p14:creationId xmlns:p14="http://schemas.microsoft.com/office/powerpoint/2010/main" val="1050578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6BD0C-F4D3-4975-B52A-1A9579654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Layout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C7B0D7-5B1F-4685-88A3-69D435BB13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131651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6832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DBA1F-17F3-4277-8A1E-E541DEA57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252" y="99685"/>
            <a:ext cx="11603111" cy="1325563"/>
          </a:xfrm>
        </p:spPr>
        <p:txBody>
          <a:bodyPr>
            <a:normAutofit/>
          </a:bodyPr>
          <a:lstStyle/>
          <a:p>
            <a:r>
              <a:rPr lang="hu-HU" dirty="0"/>
              <a:t>Comparing the diagonals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D910FED-790A-44A9-87B8-CF145020C211}"/>
              </a:ext>
            </a:extLst>
          </p:cNvPr>
          <p:cNvCxnSpPr/>
          <p:nvPr/>
        </p:nvCxnSpPr>
        <p:spPr>
          <a:xfrm>
            <a:off x="5655076" y="2059619"/>
            <a:ext cx="0" cy="328473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1EC9F7-87D1-4BAF-B86D-183FFF7667DB}"/>
              </a:ext>
            </a:extLst>
          </p:cNvPr>
          <p:cNvCxnSpPr>
            <a:cxnSpLocks/>
          </p:cNvCxnSpPr>
          <p:nvPr/>
        </p:nvCxnSpPr>
        <p:spPr>
          <a:xfrm flipH="1">
            <a:off x="3879542" y="3746377"/>
            <a:ext cx="393280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40CABE-CE5E-40CF-8E1F-62AD30DA82AD}"/>
              </a:ext>
            </a:extLst>
          </p:cNvPr>
          <p:cNvSpPr txBox="1"/>
          <p:nvPr/>
        </p:nvSpPr>
        <p:spPr>
          <a:xfrm>
            <a:off x="6745556" y="2314606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Opening Opposition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3862CD-06BE-4031-9B8D-8426B68D1231}"/>
              </a:ext>
            </a:extLst>
          </p:cNvPr>
          <p:cNvSpPr txBox="1"/>
          <p:nvPr/>
        </p:nvSpPr>
        <p:spPr>
          <a:xfrm>
            <a:off x="2530137" y="2266227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Opening Government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5D0A90-2440-4FD4-BE08-665457943AC4}"/>
              </a:ext>
            </a:extLst>
          </p:cNvPr>
          <p:cNvSpPr txBox="1"/>
          <p:nvPr/>
        </p:nvSpPr>
        <p:spPr>
          <a:xfrm>
            <a:off x="2636670" y="4722964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Closing Government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F00D3-CD3C-4B58-9DCA-3F4136B4995D}"/>
              </a:ext>
            </a:extLst>
          </p:cNvPr>
          <p:cNvSpPr txBox="1"/>
          <p:nvPr/>
        </p:nvSpPr>
        <p:spPr>
          <a:xfrm>
            <a:off x="6745556" y="4889918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Closing Opposition</a:t>
            </a:r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DDA69571-D586-4B2A-93BC-51C016C74F3B}"/>
              </a:ext>
            </a:extLst>
          </p:cNvPr>
          <p:cNvSpPr/>
          <p:nvPr/>
        </p:nvSpPr>
        <p:spPr>
          <a:xfrm>
            <a:off x="3104216" y="3307856"/>
            <a:ext cx="253004" cy="1028043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1180D414-33BE-42E2-AD7C-6AD381AC9EDB}"/>
              </a:ext>
            </a:extLst>
          </p:cNvPr>
          <p:cNvSpPr/>
          <p:nvPr/>
        </p:nvSpPr>
        <p:spPr>
          <a:xfrm>
            <a:off x="7952933" y="3307856"/>
            <a:ext cx="253004" cy="1028043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Arrow: Up-Down 25">
            <a:extLst>
              <a:ext uri="{FF2B5EF4-FFF2-40B4-BE49-F238E27FC236}">
                <a16:creationId xmlns:a16="http://schemas.microsoft.com/office/drawing/2014/main" id="{784AA263-18D0-4103-AA8D-9B8CDD4BA625}"/>
              </a:ext>
            </a:extLst>
          </p:cNvPr>
          <p:cNvSpPr/>
          <p:nvPr/>
        </p:nvSpPr>
        <p:spPr>
          <a:xfrm rot="5400000">
            <a:off x="5528572" y="4343175"/>
            <a:ext cx="253004" cy="1028043"/>
          </a:xfrm>
          <a:prstGeom prst="up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Arrow: Up-Down 27">
            <a:extLst>
              <a:ext uri="{FF2B5EF4-FFF2-40B4-BE49-F238E27FC236}">
                <a16:creationId xmlns:a16="http://schemas.microsoft.com/office/drawing/2014/main" id="{A0A5176B-7109-4F55-B5E1-C5DE5B422BE6}"/>
              </a:ext>
            </a:extLst>
          </p:cNvPr>
          <p:cNvSpPr/>
          <p:nvPr/>
        </p:nvSpPr>
        <p:spPr>
          <a:xfrm rot="5400000">
            <a:off x="5528573" y="1927087"/>
            <a:ext cx="253004" cy="1028043"/>
          </a:xfrm>
          <a:prstGeom prst="up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0" name="Arrow: Up-Down 29">
            <a:extLst>
              <a:ext uri="{FF2B5EF4-FFF2-40B4-BE49-F238E27FC236}">
                <a16:creationId xmlns:a16="http://schemas.microsoft.com/office/drawing/2014/main" id="{B4B581E9-DB57-41E7-9E23-DAE6FAC9FBB8}"/>
              </a:ext>
            </a:extLst>
          </p:cNvPr>
          <p:cNvSpPr/>
          <p:nvPr/>
        </p:nvSpPr>
        <p:spPr>
          <a:xfrm rot="3437582">
            <a:off x="5517835" y="3068866"/>
            <a:ext cx="274476" cy="1331814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2" name="Arrow: Up-Down 31">
            <a:extLst>
              <a:ext uri="{FF2B5EF4-FFF2-40B4-BE49-F238E27FC236}">
                <a16:creationId xmlns:a16="http://schemas.microsoft.com/office/drawing/2014/main" id="{44602FD1-286C-4D64-AE1A-894803B56634}"/>
              </a:ext>
            </a:extLst>
          </p:cNvPr>
          <p:cNvSpPr/>
          <p:nvPr/>
        </p:nvSpPr>
        <p:spPr>
          <a:xfrm rot="7534100">
            <a:off x="5480077" y="2728603"/>
            <a:ext cx="207948" cy="1946770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47CA5EC6-0920-4D47-8983-DF5FB38005A8}"/>
              </a:ext>
            </a:extLst>
          </p:cNvPr>
          <p:cNvGraphicFramePr>
            <a:graphicFrameLocks noGrp="1"/>
          </p:cNvGraphicFramePr>
          <p:nvPr/>
        </p:nvGraphicFramePr>
        <p:xfrm>
          <a:off x="9293459" y="951548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A7193555-9EC0-4060-A280-2A3DB1706AB5}"/>
              </a:ext>
            </a:extLst>
          </p:cNvPr>
          <p:cNvSpPr txBox="1"/>
          <p:nvPr/>
        </p:nvSpPr>
        <p:spPr>
          <a:xfrm>
            <a:off x="1012052" y="5880747"/>
            <a:ext cx="4216894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hu-HU" b="1" dirty="0"/>
              <a:t>The „more arrows” flip towards you, the more points you have. There can’t be ties! </a:t>
            </a:r>
          </a:p>
        </p:txBody>
      </p:sp>
      <p:graphicFrame>
        <p:nvGraphicFramePr>
          <p:cNvPr id="36" name="Table 33">
            <a:extLst>
              <a:ext uri="{FF2B5EF4-FFF2-40B4-BE49-F238E27FC236}">
                <a16:creationId xmlns:a16="http://schemas.microsoft.com/office/drawing/2014/main" id="{31E89AAA-468B-4704-8F17-86D6591DB4DC}"/>
              </a:ext>
            </a:extLst>
          </p:cNvPr>
          <p:cNvGraphicFramePr>
            <a:graphicFrameLocks noGrp="1"/>
          </p:cNvGraphicFramePr>
          <p:nvPr/>
        </p:nvGraphicFramePr>
        <p:xfrm>
          <a:off x="9397031" y="3322142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graphicFrame>
        <p:nvGraphicFramePr>
          <p:cNvPr id="38" name="Table 33">
            <a:extLst>
              <a:ext uri="{FF2B5EF4-FFF2-40B4-BE49-F238E27FC236}">
                <a16:creationId xmlns:a16="http://schemas.microsoft.com/office/drawing/2014/main" id="{18D9AFA3-7E3E-494D-ADA2-D806D51C1303}"/>
              </a:ext>
            </a:extLst>
          </p:cNvPr>
          <p:cNvGraphicFramePr>
            <a:graphicFrameLocks noGrp="1"/>
          </p:cNvGraphicFramePr>
          <p:nvPr/>
        </p:nvGraphicFramePr>
        <p:xfrm>
          <a:off x="9397031" y="4983699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96A1B61B-DABD-4728-A24E-0647485E898D}"/>
              </a:ext>
            </a:extLst>
          </p:cNvPr>
          <p:cNvSpPr txBox="1"/>
          <p:nvPr/>
        </p:nvSpPr>
        <p:spPr>
          <a:xfrm rot="2187041">
            <a:off x="9555408" y="5494608"/>
            <a:ext cx="235391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b="1" dirty="0"/>
              <a:t>Not possible!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76413D0-20AB-4B73-9CB6-21D46EF3FE92}"/>
              </a:ext>
            </a:extLst>
          </p:cNvPr>
          <p:cNvSpPr txBox="1"/>
          <p:nvPr/>
        </p:nvSpPr>
        <p:spPr>
          <a:xfrm rot="2187041">
            <a:off x="9428170" y="3767951"/>
            <a:ext cx="235391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b="1" dirty="0"/>
              <a:t>Not possible!</a:t>
            </a:r>
          </a:p>
        </p:txBody>
      </p:sp>
    </p:spTree>
    <p:extLst>
      <p:ext uri="{BB962C8B-B14F-4D97-AF65-F5344CB8AC3E}">
        <p14:creationId xmlns:p14="http://schemas.microsoft.com/office/powerpoint/2010/main" val="78470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DBA1F-17F3-4277-8A1E-E541DEA57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252" y="99685"/>
            <a:ext cx="11603111" cy="1325563"/>
          </a:xfrm>
        </p:spPr>
        <p:txBody>
          <a:bodyPr>
            <a:normAutofit/>
          </a:bodyPr>
          <a:lstStyle/>
          <a:p>
            <a:r>
              <a:rPr lang="hu-HU" dirty="0"/>
              <a:t>Comparing the diagonals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D910FED-790A-44A9-87B8-CF145020C211}"/>
              </a:ext>
            </a:extLst>
          </p:cNvPr>
          <p:cNvCxnSpPr/>
          <p:nvPr/>
        </p:nvCxnSpPr>
        <p:spPr>
          <a:xfrm>
            <a:off x="5655076" y="2059619"/>
            <a:ext cx="0" cy="328473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1EC9F7-87D1-4BAF-B86D-183FFF7667DB}"/>
              </a:ext>
            </a:extLst>
          </p:cNvPr>
          <p:cNvCxnSpPr>
            <a:cxnSpLocks/>
          </p:cNvCxnSpPr>
          <p:nvPr/>
        </p:nvCxnSpPr>
        <p:spPr>
          <a:xfrm flipH="1">
            <a:off x="3879542" y="3746377"/>
            <a:ext cx="393280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40CABE-CE5E-40CF-8E1F-62AD30DA82AD}"/>
              </a:ext>
            </a:extLst>
          </p:cNvPr>
          <p:cNvSpPr txBox="1"/>
          <p:nvPr/>
        </p:nvSpPr>
        <p:spPr>
          <a:xfrm>
            <a:off x="6745556" y="2314606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Opening Opposition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3862CD-06BE-4031-9B8D-8426B68D1231}"/>
              </a:ext>
            </a:extLst>
          </p:cNvPr>
          <p:cNvSpPr txBox="1"/>
          <p:nvPr/>
        </p:nvSpPr>
        <p:spPr>
          <a:xfrm>
            <a:off x="2530137" y="2266227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Opening Government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5D0A90-2440-4FD4-BE08-665457943AC4}"/>
              </a:ext>
            </a:extLst>
          </p:cNvPr>
          <p:cNvSpPr txBox="1"/>
          <p:nvPr/>
        </p:nvSpPr>
        <p:spPr>
          <a:xfrm>
            <a:off x="2636670" y="4722964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Closing Government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5F00D3-CD3C-4B58-9DCA-3F4136B4995D}"/>
              </a:ext>
            </a:extLst>
          </p:cNvPr>
          <p:cNvSpPr txBox="1"/>
          <p:nvPr/>
        </p:nvSpPr>
        <p:spPr>
          <a:xfrm>
            <a:off x="6745556" y="4889918"/>
            <a:ext cx="2698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Closing Opposition</a:t>
            </a:r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DDA69571-D586-4B2A-93BC-51C016C74F3B}"/>
              </a:ext>
            </a:extLst>
          </p:cNvPr>
          <p:cNvSpPr/>
          <p:nvPr/>
        </p:nvSpPr>
        <p:spPr>
          <a:xfrm>
            <a:off x="3104216" y="3307856"/>
            <a:ext cx="253004" cy="1028043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4" name="Arrow: Up-Down 23">
            <a:extLst>
              <a:ext uri="{FF2B5EF4-FFF2-40B4-BE49-F238E27FC236}">
                <a16:creationId xmlns:a16="http://schemas.microsoft.com/office/drawing/2014/main" id="{1180D414-33BE-42E2-AD7C-6AD381AC9EDB}"/>
              </a:ext>
            </a:extLst>
          </p:cNvPr>
          <p:cNvSpPr/>
          <p:nvPr/>
        </p:nvSpPr>
        <p:spPr>
          <a:xfrm>
            <a:off x="7952933" y="3307856"/>
            <a:ext cx="253004" cy="1028043"/>
          </a:xfrm>
          <a:prstGeom prst="up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Arrow: Up-Down 25">
            <a:extLst>
              <a:ext uri="{FF2B5EF4-FFF2-40B4-BE49-F238E27FC236}">
                <a16:creationId xmlns:a16="http://schemas.microsoft.com/office/drawing/2014/main" id="{784AA263-18D0-4103-AA8D-9B8CDD4BA625}"/>
              </a:ext>
            </a:extLst>
          </p:cNvPr>
          <p:cNvSpPr/>
          <p:nvPr/>
        </p:nvSpPr>
        <p:spPr>
          <a:xfrm rot="5400000">
            <a:off x="5528572" y="4343175"/>
            <a:ext cx="253004" cy="1028043"/>
          </a:xfrm>
          <a:prstGeom prst="up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Arrow: Up-Down 27">
            <a:extLst>
              <a:ext uri="{FF2B5EF4-FFF2-40B4-BE49-F238E27FC236}">
                <a16:creationId xmlns:a16="http://schemas.microsoft.com/office/drawing/2014/main" id="{A0A5176B-7109-4F55-B5E1-C5DE5B422BE6}"/>
              </a:ext>
            </a:extLst>
          </p:cNvPr>
          <p:cNvSpPr/>
          <p:nvPr/>
        </p:nvSpPr>
        <p:spPr>
          <a:xfrm rot="5400000">
            <a:off x="5528573" y="1927087"/>
            <a:ext cx="253004" cy="1028043"/>
          </a:xfrm>
          <a:prstGeom prst="upDown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0" name="Arrow: Up-Down 29">
            <a:extLst>
              <a:ext uri="{FF2B5EF4-FFF2-40B4-BE49-F238E27FC236}">
                <a16:creationId xmlns:a16="http://schemas.microsoft.com/office/drawing/2014/main" id="{B4B581E9-DB57-41E7-9E23-DAE6FAC9FBB8}"/>
              </a:ext>
            </a:extLst>
          </p:cNvPr>
          <p:cNvSpPr/>
          <p:nvPr/>
        </p:nvSpPr>
        <p:spPr>
          <a:xfrm rot="3437582">
            <a:off x="5517835" y="3068866"/>
            <a:ext cx="274476" cy="1331814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2" name="Arrow: Up-Down 31">
            <a:extLst>
              <a:ext uri="{FF2B5EF4-FFF2-40B4-BE49-F238E27FC236}">
                <a16:creationId xmlns:a16="http://schemas.microsoft.com/office/drawing/2014/main" id="{44602FD1-286C-4D64-AE1A-894803B56634}"/>
              </a:ext>
            </a:extLst>
          </p:cNvPr>
          <p:cNvSpPr/>
          <p:nvPr/>
        </p:nvSpPr>
        <p:spPr>
          <a:xfrm rot="7534100">
            <a:off x="5480077" y="2728603"/>
            <a:ext cx="207948" cy="1946770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47CA5EC6-0920-4D47-8983-DF5FB38005A8}"/>
              </a:ext>
            </a:extLst>
          </p:cNvPr>
          <p:cNvGraphicFramePr>
            <a:graphicFrameLocks noGrp="1"/>
          </p:cNvGraphicFramePr>
          <p:nvPr/>
        </p:nvGraphicFramePr>
        <p:xfrm>
          <a:off x="9293459" y="951548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3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A7193555-9EC0-4060-A280-2A3DB1706AB5}"/>
              </a:ext>
            </a:extLst>
          </p:cNvPr>
          <p:cNvSpPr txBox="1"/>
          <p:nvPr/>
        </p:nvSpPr>
        <p:spPr>
          <a:xfrm>
            <a:off x="1012052" y="5880747"/>
            <a:ext cx="4216894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hu-HU" b="1" dirty="0"/>
              <a:t>The „more arrows” flip towards you, the more points you have. There can’t be ties! </a:t>
            </a:r>
          </a:p>
        </p:txBody>
      </p:sp>
      <p:graphicFrame>
        <p:nvGraphicFramePr>
          <p:cNvPr id="36" name="Table 33">
            <a:extLst>
              <a:ext uri="{FF2B5EF4-FFF2-40B4-BE49-F238E27FC236}">
                <a16:creationId xmlns:a16="http://schemas.microsoft.com/office/drawing/2014/main" id="{31E89AAA-468B-4704-8F17-86D6591DB4DC}"/>
              </a:ext>
            </a:extLst>
          </p:cNvPr>
          <p:cNvGraphicFramePr>
            <a:graphicFrameLocks noGrp="1"/>
          </p:cNvGraphicFramePr>
          <p:nvPr/>
        </p:nvGraphicFramePr>
        <p:xfrm>
          <a:off x="9397031" y="3322142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0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graphicFrame>
        <p:nvGraphicFramePr>
          <p:cNvPr id="38" name="Table 33">
            <a:extLst>
              <a:ext uri="{FF2B5EF4-FFF2-40B4-BE49-F238E27FC236}">
                <a16:creationId xmlns:a16="http://schemas.microsoft.com/office/drawing/2014/main" id="{18D9AFA3-7E3E-494D-ADA2-D806D51C1303}"/>
              </a:ext>
            </a:extLst>
          </p:cNvPr>
          <p:cNvGraphicFramePr>
            <a:graphicFrameLocks noGrp="1"/>
          </p:cNvGraphicFramePr>
          <p:nvPr/>
        </p:nvGraphicFramePr>
        <p:xfrm>
          <a:off x="9397031" y="4983699"/>
          <a:ext cx="2623332" cy="1478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11666">
                  <a:extLst>
                    <a:ext uri="{9D8B030D-6E8A-4147-A177-3AD203B41FA5}">
                      <a16:colId xmlns:a16="http://schemas.microsoft.com/office/drawing/2014/main" val="4149133297"/>
                    </a:ext>
                  </a:extLst>
                </a:gridCol>
                <a:gridCol w="1311666">
                  <a:extLst>
                    <a:ext uri="{9D8B030D-6E8A-4147-A177-3AD203B41FA5}">
                      <a16:colId xmlns:a16="http://schemas.microsoft.com/office/drawing/2014/main" val="9396492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hu-HU" dirty="0"/>
                        <a:t>1st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43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2nd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2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5128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3rd 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1054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4th place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1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6679400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96A1B61B-DABD-4728-A24E-0647485E898D}"/>
              </a:ext>
            </a:extLst>
          </p:cNvPr>
          <p:cNvSpPr txBox="1"/>
          <p:nvPr/>
        </p:nvSpPr>
        <p:spPr>
          <a:xfrm rot="2187041">
            <a:off x="9555408" y="5494608"/>
            <a:ext cx="235391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b="1" dirty="0"/>
              <a:t>Not possible!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76413D0-20AB-4B73-9CB6-21D46EF3FE92}"/>
              </a:ext>
            </a:extLst>
          </p:cNvPr>
          <p:cNvSpPr txBox="1"/>
          <p:nvPr/>
        </p:nvSpPr>
        <p:spPr>
          <a:xfrm rot="2187041">
            <a:off x="9428170" y="3767951"/>
            <a:ext cx="235391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b="1" dirty="0"/>
              <a:t>Not possible!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5CE4BD2-D5C3-414A-885A-50AA9861EBAC}"/>
              </a:ext>
            </a:extLst>
          </p:cNvPr>
          <p:cNvSpPr/>
          <p:nvPr/>
        </p:nvSpPr>
        <p:spPr>
          <a:xfrm>
            <a:off x="4076139" y="2797828"/>
            <a:ext cx="2855331" cy="1774172"/>
          </a:xfrm>
          <a:custGeom>
            <a:avLst/>
            <a:gdLst>
              <a:gd name="connsiteX0" fmla="*/ 203253 w 2855331"/>
              <a:gd name="connsiteY0" fmla="*/ 265412 h 1774172"/>
              <a:gd name="connsiteX1" fmla="*/ 267261 w 2855331"/>
              <a:gd name="connsiteY1" fmla="*/ 247124 h 1774172"/>
              <a:gd name="connsiteX2" fmla="*/ 340413 w 2855331"/>
              <a:gd name="connsiteY2" fmla="*/ 201404 h 1774172"/>
              <a:gd name="connsiteX3" fmla="*/ 404421 w 2855331"/>
              <a:gd name="connsiteY3" fmla="*/ 183116 h 1774172"/>
              <a:gd name="connsiteX4" fmla="*/ 495861 w 2855331"/>
              <a:gd name="connsiteY4" fmla="*/ 137396 h 1774172"/>
              <a:gd name="connsiteX5" fmla="*/ 614733 w 2855331"/>
              <a:gd name="connsiteY5" fmla="*/ 64244 h 1774172"/>
              <a:gd name="connsiteX6" fmla="*/ 678741 w 2855331"/>
              <a:gd name="connsiteY6" fmla="*/ 45956 h 1774172"/>
              <a:gd name="connsiteX7" fmla="*/ 724461 w 2855331"/>
              <a:gd name="connsiteY7" fmla="*/ 18524 h 1774172"/>
              <a:gd name="connsiteX8" fmla="*/ 1135941 w 2855331"/>
              <a:gd name="connsiteY8" fmla="*/ 18524 h 1774172"/>
              <a:gd name="connsiteX9" fmla="*/ 1181661 w 2855331"/>
              <a:gd name="connsiteY9" fmla="*/ 36812 h 1774172"/>
              <a:gd name="connsiteX10" fmla="*/ 1227381 w 2855331"/>
              <a:gd name="connsiteY10" fmla="*/ 64244 h 1774172"/>
              <a:gd name="connsiteX11" fmla="*/ 1346253 w 2855331"/>
              <a:gd name="connsiteY11" fmla="*/ 82532 h 1774172"/>
              <a:gd name="connsiteX12" fmla="*/ 1529133 w 2855331"/>
              <a:gd name="connsiteY12" fmla="*/ 128252 h 1774172"/>
              <a:gd name="connsiteX13" fmla="*/ 1593141 w 2855331"/>
              <a:gd name="connsiteY13" fmla="*/ 155684 h 1774172"/>
              <a:gd name="connsiteX14" fmla="*/ 1730301 w 2855331"/>
              <a:gd name="connsiteY14" fmla="*/ 173972 h 1774172"/>
              <a:gd name="connsiteX15" fmla="*/ 1894893 w 2855331"/>
              <a:gd name="connsiteY15" fmla="*/ 219692 h 1774172"/>
              <a:gd name="connsiteX16" fmla="*/ 1986333 w 2855331"/>
              <a:gd name="connsiteY16" fmla="*/ 247124 h 1774172"/>
              <a:gd name="connsiteX17" fmla="*/ 2077773 w 2855331"/>
              <a:gd name="connsiteY17" fmla="*/ 265412 h 1774172"/>
              <a:gd name="connsiteX18" fmla="*/ 2169213 w 2855331"/>
              <a:gd name="connsiteY18" fmla="*/ 311132 h 1774172"/>
              <a:gd name="connsiteX19" fmla="*/ 2214933 w 2855331"/>
              <a:gd name="connsiteY19" fmla="*/ 338564 h 1774172"/>
              <a:gd name="connsiteX20" fmla="*/ 2260653 w 2855331"/>
              <a:gd name="connsiteY20" fmla="*/ 356852 h 1774172"/>
              <a:gd name="connsiteX21" fmla="*/ 2352093 w 2855331"/>
              <a:gd name="connsiteY21" fmla="*/ 402572 h 1774172"/>
              <a:gd name="connsiteX22" fmla="*/ 2397813 w 2855331"/>
              <a:gd name="connsiteY22" fmla="*/ 448292 h 1774172"/>
              <a:gd name="connsiteX23" fmla="*/ 2416101 w 2855331"/>
              <a:gd name="connsiteY23" fmla="*/ 475724 h 1774172"/>
              <a:gd name="connsiteX24" fmla="*/ 2489253 w 2855331"/>
              <a:gd name="connsiteY24" fmla="*/ 494012 h 1774172"/>
              <a:gd name="connsiteX25" fmla="*/ 2534973 w 2855331"/>
              <a:gd name="connsiteY25" fmla="*/ 539732 h 1774172"/>
              <a:gd name="connsiteX26" fmla="*/ 2553261 w 2855331"/>
              <a:gd name="connsiteY26" fmla="*/ 567164 h 1774172"/>
              <a:gd name="connsiteX27" fmla="*/ 2598981 w 2855331"/>
              <a:gd name="connsiteY27" fmla="*/ 585452 h 1774172"/>
              <a:gd name="connsiteX28" fmla="*/ 2644701 w 2855331"/>
              <a:gd name="connsiteY28" fmla="*/ 658604 h 1774172"/>
              <a:gd name="connsiteX29" fmla="*/ 2672133 w 2855331"/>
              <a:gd name="connsiteY29" fmla="*/ 676892 h 1774172"/>
              <a:gd name="connsiteX30" fmla="*/ 2717853 w 2855331"/>
              <a:gd name="connsiteY30" fmla="*/ 722612 h 1774172"/>
              <a:gd name="connsiteX31" fmla="*/ 2763573 w 2855331"/>
              <a:gd name="connsiteY31" fmla="*/ 814052 h 1774172"/>
              <a:gd name="connsiteX32" fmla="*/ 2781861 w 2855331"/>
              <a:gd name="connsiteY32" fmla="*/ 841484 h 1774172"/>
              <a:gd name="connsiteX33" fmla="*/ 2809293 w 2855331"/>
              <a:gd name="connsiteY33" fmla="*/ 887204 h 1774172"/>
              <a:gd name="connsiteX34" fmla="*/ 2855013 w 2855331"/>
              <a:gd name="connsiteY34" fmla="*/ 1088372 h 1774172"/>
              <a:gd name="connsiteX35" fmla="*/ 2836725 w 2855331"/>
              <a:gd name="connsiteY35" fmla="*/ 1344404 h 1774172"/>
              <a:gd name="connsiteX36" fmla="*/ 2809293 w 2855331"/>
              <a:gd name="connsiteY36" fmla="*/ 1390124 h 1774172"/>
              <a:gd name="connsiteX37" fmla="*/ 2763573 w 2855331"/>
              <a:gd name="connsiteY37" fmla="*/ 1481564 h 1774172"/>
              <a:gd name="connsiteX38" fmla="*/ 2745285 w 2855331"/>
              <a:gd name="connsiteY38" fmla="*/ 1527284 h 1774172"/>
              <a:gd name="connsiteX39" fmla="*/ 2717853 w 2855331"/>
              <a:gd name="connsiteY39" fmla="*/ 1573004 h 1774172"/>
              <a:gd name="connsiteX40" fmla="*/ 2699565 w 2855331"/>
              <a:gd name="connsiteY40" fmla="*/ 1618724 h 1774172"/>
              <a:gd name="connsiteX41" fmla="*/ 2672133 w 2855331"/>
              <a:gd name="connsiteY41" fmla="*/ 1637012 h 1774172"/>
              <a:gd name="connsiteX42" fmla="*/ 2653845 w 2855331"/>
              <a:gd name="connsiteY42" fmla="*/ 1664444 h 1774172"/>
              <a:gd name="connsiteX43" fmla="*/ 2534973 w 2855331"/>
              <a:gd name="connsiteY43" fmla="*/ 1728452 h 1774172"/>
              <a:gd name="connsiteX44" fmla="*/ 2443533 w 2855331"/>
              <a:gd name="connsiteY44" fmla="*/ 1755884 h 1774172"/>
              <a:gd name="connsiteX45" fmla="*/ 2288085 w 2855331"/>
              <a:gd name="connsiteY45" fmla="*/ 1774172 h 1774172"/>
              <a:gd name="connsiteX46" fmla="*/ 1968045 w 2855331"/>
              <a:gd name="connsiteY46" fmla="*/ 1755884 h 1774172"/>
              <a:gd name="connsiteX47" fmla="*/ 1254813 w 2855331"/>
              <a:gd name="connsiteY47" fmla="*/ 1691876 h 1774172"/>
              <a:gd name="connsiteX48" fmla="*/ 1071933 w 2855331"/>
              <a:gd name="connsiteY48" fmla="*/ 1664444 h 1774172"/>
              <a:gd name="connsiteX49" fmla="*/ 962205 w 2855331"/>
              <a:gd name="connsiteY49" fmla="*/ 1646156 h 1774172"/>
              <a:gd name="connsiteX50" fmla="*/ 751893 w 2855331"/>
              <a:gd name="connsiteY50" fmla="*/ 1600436 h 1774172"/>
              <a:gd name="connsiteX51" fmla="*/ 569013 w 2855331"/>
              <a:gd name="connsiteY51" fmla="*/ 1527284 h 1774172"/>
              <a:gd name="connsiteX52" fmla="*/ 523293 w 2855331"/>
              <a:gd name="connsiteY52" fmla="*/ 1508996 h 1774172"/>
              <a:gd name="connsiteX53" fmla="*/ 477573 w 2855331"/>
              <a:gd name="connsiteY53" fmla="*/ 1463276 h 1774172"/>
              <a:gd name="connsiteX54" fmla="*/ 431853 w 2855331"/>
              <a:gd name="connsiteY54" fmla="*/ 1417556 h 1774172"/>
              <a:gd name="connsiteX55" fmla="*/ 413565 w 2855331"/>
              <a:gd name="connsiteY55" fmla="*/ 1390124 h 1774172"/>
              <a:gd name="connsiteX56" fmla="*/ 367845 w 2855331"/>
              <a:gd name="connsiteY56" fmla="*/ 1344404 h 1774172"/>
              <a:gd name="connsiteX57" fmla="*/ 340413 w 2855331"/>
              <a:gd name="connsiteY57" fmla="*/ 1298684 h 1774172"/>
              <a:gd name="connsiteX58" fmla="*/ 322125 w 2855331"/>
              <a:gd name="connsiteY58" fmla="*/ 1252964 h 1774172"/>
              <a:gd name="connsiteX59" fmla="*/ 294693 w 2855331"/>
              <a:gd name="connsiteY59" fmla="*/ 1234676 h 1774172"/>
              <a:gd name="connsiteX60" fmla="*/ 248973 w 2855331"/>
              <a:gd name="connsiteY60" fmla="*/ 1161524 h 1774172"/>
              <a:gd name="connsiteX61" fmla="*/ 203253 w 2855331"/>
              <a:gd name="connsiteY61" fmla="*/ 1097516 h 1774172"/>
              <a:gd name="connsiteX62" fmla="*/ 157533 w 2855331"/>
              <a:gd name="connsiteY62" fmla="*/ 1051796 h 1774172"/>
              <a:gd name="connsiteX63" fmla="*/ 111813 w 2855331"/>
              <a:gd name="connsiteY63" fmla="*/ 1006076 h 1774172"/>
              <a:gd name="connsiteX64" fmla="*/ 93525 w 2855331"/>
              <a:gd name="connsiteY64" fmla="*/ 960356 h 1774172"/>
              <a:gd name="connsiteX65" fmla="*/ 47805 w 2855331"/>
              <a:gd name="connsiteY65" fmla="*/ 887204 h 1774172"/>
              <a:gd name="connsiteX66" fmla="*/ 20373 w 2855331"/>
              <a:gd name="connsiteY66" fmla="*/ 841484 h 1774172"/>
              <a:gd name="connsiteX67" fmla="*/ 20373 w 2855331"/>
              <a:gd name="connsiteY67" fmla="*/ 640316 h 1774172"/>
              <a:gd name="connsiteX68" fmla="*/ 66093 w 2855331"/>
              <a:gd name="connsiteY68" fmla="*/ 548876 h 1774172"/>
              <a:gd name="connsiteX69" fmla="*/ 84381 w 2855331"/>
              <a:gd name="connsiteY69" fmla="*/ 503156 h 1774172"/>
              <a:gd name="connsiteX70" fmla="*/ 157533 w 2855331"/>
              <a:gd name="connsiteY70" fmla="*/ 384284 h 1774172"/>
              <a:gd name="connsiteX71" fmla="*/ 175821 w 2855331"/>
              <a:gd name="connsiteY71" fmla="*/ 338564 h 1774172"/>
              <a:gd name="connsiteX72" fmla="*/ 221541 w 2855331"/>
              <a:gd name="connsiteY72" fmla="*/ 320276 h 1774172"/>
              <a:gd name="connsiteX73" fmla="*/ 312981 w 2855331"/>
              <a:gd name="connsiteY73" fmla="*/ 274556 h 1774172"/>
              <a:gd name="connsiteX74" fmla="*/ 431853 w 2855331"/>
              <a:gd name="connsiteY74" fmla="*/ 201404 h 1774172"/>
              <a:gd name="connsiteX75" fmla="*/ 477573 w 2855331"/>
              <a:gd name="connsiteY75" fmla="*/ 155684 h 1774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2855331" h="1774172">
                <a:moveTo>
                  <a:pt x="203253" y="265412"/>
                </a:moveTo>
                <a:cubicBezTo>
                  <a:pt x="224589" y="259316"/>
                  <a:pt x="247153" y="256508"/>
                  <a:pt x="267261" y="247124"/>
                </a:cubicBezTo>
                <a:cubicBezTo>
                  <a:pt x="293318" y="234964"/>
                  <a:pt x="312765" y="209304"/>
                  <a:pt x="340413" y="201404"/>
                </a:cubicBezTo>
                <a:lnTo>
                  <a:pt x="404421" y="183116"/>
                </a:lnTo>
                <a:cubicBezTo>
                  <a:pt x="531588" y="106816"/>
                  <a:pt x="371418" y="199618"/>
                  <a:pt x="495861" y="137396"/>
                </a:cubicBezTo>
                <a:cubicBezTo>
                  <a:pt x="512743" y="128955"/>
                  <a:pt x="613060" y="64722"/>
                  <a:pt x="614733" y="64244"/>
                </a:cubicBezTo>
                <a:lnTo>
                  <a:pt x="678741" y="45956"/>
                </a:lnTo>
                <a:cubicBezTo>
                  <a:pt x="693981" y="36812"/>
                  <a:pt x="707219" y="22835"/>
                  <a:pt x="724461" y="18524"/>
                </a:cubicBezTo>
                <a:cubicBezTo>
                  <a:pt x="868460" y="-17476"/>
                  <a:pt x="982494" y="8294"/>
                  <a:pt x="1135941" y="18524"/>
                </a:cubicBezTo>
                <a:cubicBezTo>
                  <a:pt x="1151181" y="24620"/>
                  <a:pt x="1166980" y="29471"/>
                  <a:pt x="1181661" y="36812"/>
                </a:cubicBezTo>
                <a:cubicBezTo>
                  <a:pt x="1197557" y="44760"/>
                  <a:pt x="1210257" y="59487"/>
                  <a:pt x="1227381" y="64244"/>
                </a:cubicBezTo>
                <a:cubicBezTo>
                  <a:pt x="1266009" y="74974"/>
                  <a:pt x="1306629" y="76436"/>
                  <a:pt x="1346253" y="82532"/>
                </a:cubicBezTo>
                <a:cubicBezTo>
                  <a:pt x="1446555" y="142713"/>
                  <a:pt x="1335347" y="84210"/>
                  <a:pt x="1529133" y="128252"/>
                </a:cubicBezTo>
                <a:cubicBezTo>
                  <a:pt x="1551769" y="133396"/>
                  <a:pt x="1570505" y="150540"/>
                  <a:pt x="1593141" y="155684"/>
                </a:cubicBezTo>
                <a:cubicBezTo>
                  <a:pt x="1638119" y="165906"/>
                  <a:pt x="1684581" y="167876"/>
                  <a:pt x="1730301" y="173972"/>
                </a:cubicBezTo>
                <a:cubicBezTo>
                  <a:pt x="2010443" y="258015"/>
                  <a:pt x="1660839" y="154677"/>
                  <a:pt x="1894893" y="219692"/>
                </a:cubicBezTo>
                <a:cubicBezTo>
                  <a:pt x="1925554" y="228209"/>
                  <a:pt x="1955461" y="239406"/>
                  <a:pt x="1986333" y="247124"/>
                </a:cubicBezTo>
                <a:cubicBezTo>
                  <a:pt x="2016489" y="254663"/>
                  <a:pt x="2047293" y="259316"/>
                  <a:pt x="2077773" y="265412"/>
                </a:cubicBezTo>
                <a:cubicBezTo>
                  <a:pt x="2114426" y="320391"/>
                  <a:pt x="2075284" y="275005"/>
                  <a:pt x="2169213" y="311132"/>
                </a:cubicBezTo>
                <a:cubicBezTo>
                  <a:pt x="2185801" y="317512"/>
                  <a:pt x="2199037" y="330616"/>
                  <a:pt x="2214933" y="338564"/>
                </a:cubicBezTo>
                <a:cubicBezTo>
                  <a:pt x="2229614" y="345905"/>
                  <a:pt x="2245972" y="349511"/>
                  <a:pt x="2260653" y="356852"/>
                </a:cubicBezTo>
                <a:cubicBezTo>
                  <a:pt x="2380243" y="416647"/>
                  <a:pt x="2234648" y="355594"/>
                  <a:pt x="2352093" y="402572"/>
                </a:cubicBezTo>
                <a:cubicBezTo>
                  <a:pt x="2400861" y="475724"/>
                  <a:pt x="2336853" y="387332"/>
                  <a:pt x="2397813" y="448292"/>
                </a:cubicBezTo>
                <a:cubicBezTo>
                  <a:pt x="2405584" y="456063"/>
                  <a:pt x="2406271" y="470809"/>
                  <a:pt x="2416101" y="475724"/>
                </a:cubicBezTo>
                <a:cubicBezTo>
                  <a:pt x="2438582" y="486964"/>
                  <a:pt x="2464869" y="487916"/>
                  <a:pt x="2489253" y="494012"/>
                </a:cubicBezTo>
                <a:cubicBezTo>
                  <a:pt x="2538021" y="567164"/>
                  <a:pt x="2474013" y="478772"/>
                  <a:pt x="2534973" y="539732"/>
                </a:cubicBezTo>
                <a:cubicBezTo>
                  <a:pt x="2542744" y="547503"/>
                  <a:pt x="2544318" y="560776"/>
                  <a:pt x="2553261" y="567164"/>
                </a:cubicBezTo>
                <a:cubicBezTo>
                  <a:pt x="2566618" y="576704"/>
                  <a:pt x="2583741" y="579356"/>
                  <a:pt x="2598981" y="585452"/>
                </a:cubicBezTo>
                <a:cubicBezTo>
                  <a:pt x="2688047" y="674518"/>
                  <a:pt x="2558111" y="537378"/>
                  <a:pt x="2644701" y="658604"/>
                </a:cubicBezTo>
                <a:cubicBezTo>
                  <a:pt x="2651089" y="667547"/>
                  <a:pt x="2662989" y="670796"/>
                  <a:pt x="2672133" y="676892"/>
                </a:cubicBezTo>
                <a:cubicBezTo>
                  <a:pt x="2720901" y="750044"/>
                  <a:pt x="2656893" y="661652"/>
                  <a:pt x="2717853" y="722612"/>
                </a:cubicBezTo>
                <a:cubicBezTo>
                  <a:pt x="2738447" y="743206"/>
                  <a:pt x="2754138" y="795182"/>
                  <a:pt x="2763573" y="814052"/>
                </a:cubicBezTo>
                <a:cubicBezTo>
                  <a:pt x="2768488" y="823882"/>
                  <a:pt x="2776036" y="832165"/>
                  <a:pt x="2781861" y="841484"/>
                </a:cubicBezTo>
                <a:cubicBezTo>
                  <a:pt x="2791281" y="856555"/>
                  <a:pt x="2800149" y="871964"/>
                  <a:pt x="2809293" y="887204"/>
                </a:cubicBezTo>
                <a:cubicBezTo>
                  <a:pt x="2825838" y="945112"/>
                  <a:pt x="2853806" y="1036472"/>
                  <a:pt x="2855013" y="1088372"/>
                </a:cubicBezTo>
                <a:cubicBezTo>
                  <a:pt x="2857002" y="1173910"/>
                  <a:pt x="2849543" y="1259808"/>
                  <a:pt x="2836725" y="1344404"/>
                </a:cubicBezTo>
                <a:cubicBezTo>
                  <a:pt x="2834063" y="1361976"/>
                  <a:pt x="2818437" y="1374884"/>
                  <a:pt x="2809293" y="1390124"/>
                </a:cubicBezTo>
                <a:cubicBezTo>
                  <a:pt x="2764085" y="1548351"/>
                  <a:pt x="2820313" y="1390780"/>
                  <a:pt x="2763573" y="1481564"/>
                </a:cubicBezTo>
                <a:cubicBezTo>
                  <a:pt x="2754874" y="1495483"/>
                  <a:pt x="2752626" y="1512603"/>
                  <a:pt x="2745285" y="1527284"/>
                </a:cubicBezTo>
                <a:cubicBezTo>
                  <a:pt x="2737337" y="1543180"/>
                  <a:pt x="2725801" y="1557108"/>
                  <a:pt x="2717853" y="1573004"/>
                </a:cubicBezTo>
                <a:cubicBezTo>
                  <a:pt x="2710512" y="1587685"/>
                  <a:pt x="2709105" y="1605367"/>
                  <a:pt x="2699565" y="1618724"/>
                </a:cubicBezTo>
                <a:cubicBezTo>
                  <a:pt x="2693177" y="1627667"/>
                  <a:pt x="2681277" y="1630916"/>
                  <a:pt x="2672133" y="1637012"/>
                </a:cubicBezTo>
                <a:cubicBezTo>
                  <a:pt x="2666037" y="1646156"/>
                  <a:pt x="2662427" y="1657579"/>
                  <a:pt x="2653845" y="1664444"/>
                </a:cubicBezTo>
                <a:cubicBezTo>
                  <a:pt x="2617549" y="1693481"/>
                  <a:pt x="2578407" y="1713974"/>
                  <a:pt x="2534973" y="1728452"/>
                </a:cubicBezTo>
                <a:cubicBezTo>
                  <a:pt x="2504784" y="1738515"/>
                  <a:pt x="2474823" y="1750090"/>
                  <a:pt x="2443533" y="1755884"/>
                </a:cubicBezTo>
                <a:cubicBezTo>
                  <a:pt x="2392232" y="1765384"/>
                  <a:pt x="2339901" y="1768076"/>
                  <a:pt x="2288085" y="1774172"/>
                </a:cubicBezTo>
                <a:cubicBezTo>
                  <a:pt x="2181405" y="1768076"/>
                  <a:pt x="2074492" y="1765198"/>
                  <a:pt x="1968045" y="1755884"/>
                </a:cubicBezTo>
                <a:cubicBezTo>
                  <a:pt x="1007233" y="1671813"/>
                  <a:pt x="2022301" y="1738390"/>
                  <a:pt x="1254813" y="1691876"/>
                </a:cubicBezTo>
                <a:lnTo>
                  <a:pt x="1071933" y="1664444"/>
                </a:lnTo>
                <a:cubicBezTo>
                  <a:pt x="1035297" y="1658720"/>
                  <a:pt x="998363" y="1654374"/>
                  <a:pt x="962205" y="1646156"/>
                </a:cubicBezTo>
                <a:cubicBezTo>
                  <a:pt x="703763" y="1587419"/>
                  <a:pt x="1064234" y="1648488"/>
                  <a:pt x="751893" y="1600436"/>
                </a:cubicBezTo>
                <a:cubicBezTo>
                  <a:pt x="567800" y="1523731"/>
                  <a:pt x="712342" y="1582411"/>
                  <a:pt x="569013" y="1527284"/>
                </a:cubicBezTo>
                <a:cubicBezTo>
                  <a:pt x="553693" y="1521392"/>
                  <a:pt x="523293" y="1508996"/>
                  <a:pt x="523293" y="1508996"/>
                </a:cubicBezTo>
                <a:cubicBezTo>
                  <a:pt x="474525" y="1435844"/>
                  <a:pt x="538533" y="1524236"/>
                  <a:pt x="477573" y="1463276"/>
                </a:cubicBezTo>
                <a:cubicBezTo>
                  <a:pt x="416613" y="1402316"/>
                  <a:pt x="505005" y="1466324"/>
                  <a:pt x="431853" y="1417556"/>
                </a:cubicBezTo>
                <a:cubicBezTo>
                  <a:pt x="425757" y="1408412"/>
                  <a:pt x="421336" y="1397895"/>
                  <a:pt x="413565" y="1390124"/>
                </a:cubicBezTo>
                <a:cubicBezTo>
                  <a:pt x="360733" y="1337292"/>
                  <a:pt x="408485" y="1409428"/>
                  <a:pt x="367845" y="1344404"/>
                </a:cubicBezTo>
                <a:cubicBezTo>
                  <a:pt x="358425" y="1329333"/>
                  <a:pt x="348361" y="1314580"/>
                  <a:pt x="340413" y="1298684"/>
                </a:cubicBezTo>
                <a:cubicBezTo>
                  <a:pt x="333072" y="1284003"/>
                  <a:pt x="331665" y="1266321"/>
                  <a:pt x="322125" y="1252964"/>
                </a:cubicBezTo>
                <a:cubicBezTo>
                  <a:pt x="315737" y="1244021"/>
                  <a:pt x="303837" y="1240772"/>
                  <a:pt x="294693" y="1234676"/>
                </a:cubicBezTo>
                <a:cubicBezTo>
                  <a:pt x="280186" y="1212915"/>
                  <a:pt x="260002" y="1183581"/>
                  <a:pt x="248973" y="1161524"/>
                </a:cubicBezTo>
                <a:cubicBezTo>
                  <a:pt x="218215" y="1100008"/>
                  <a:pt x="249959" y="1128653"/>
                  <a:pt x="203253" y="1097516"/>
                </a:cubicBezTo>
                <a:cubicBezTo>
                  <a:pt x="154485" y="1024364"/>
                  <a:pt x="218493" y="1112756"/>
                  <a:pt x="157533" y="1051796"/>
                </a:cubicBezTo>
                <a:cubicBezTo>
                  <a:pt x="96573" y="990836"/>
                  <a:pt x="184965" y="1054844"/>
                  <a:pt x="111813" y="1006076"/>
                </a:cubicBezTo>
                <a:cubicBezTo>
                  <a:pt x="105717" y="990836"/>
                  <a:pt x="100866" y="975037"/>
                  <a:pt x="93525" y="960356"/>
                </a:cubicBezTo>
                <a:cubicBezTo>
                  <a:pt x="76631" y="926568"/>
                  <a:pt x="65939" y="916219"/>
                  <a:pt x="47805" y="887204"/>
                </a:cubicBezTo>
                <a:cubicBezTo>
                  <a:pt x="38385" y="872133"/>
                  <a:pt x="29517" y="856724"/>
                  <a:pt x="20373" y="841484"/>
                </a:cubicBezTo>
                <a:cubicBezTo>
                  <a:pt x="-8655" y="739886"/>
                  <a:pt x="-4862" y="785420"/>
                  <a:pt x="20373" y="640316"/>
                </a:cubicBezTo>
                <a:cubicBezTo>
                  <a:pt x="34113" y="561311"/>
                  <a:pt x="20902" y="579003"/>
                  <a:pt x="66093" y="548876"/>
                </a:cubicBezTo>
                <a:cubicBezTo>
                  <a:pt x="72189" y="533636"/>
                  <a:pt x="77040" y="517837"/>
                  <a:pt x="84381" y="503156"/>
                </a:cubicBezTo>
                <a:cubicBezTo>
                  <a:pt x="105268" y="461382"/>
                  <a:pt x="136646" y="426058"/>
                  <a:pt x="157533" y="384284"/>
                </a:cubicBezTo>
                <a:cubicBezTo>
                  <a:pt x="164874" y="369603"/>
                  <a:pt x="164215" y="350170"/>
                  <a:pt x="175821" y="338564"/>
                </a:cubicBezTo>
                <a:cubicBezTo>
                  <a:pt x="187427" y="326958"/>
                  <a:pt x="206301" y="326372"/>
                  <a:pt x="221541" y="320276"/>
                </a:cubicBezTo>
                <a:cubicBezTo>
                  <a:pt x="274664" y="267153"/>
                  <a:pt x="219379" y="313557"/>
                  <a:pt x="312981" y="274556"/>
                </a:cubicBezTo>
                <a:cubicBezTo>
                  <a:pt x="421364" y="229397"/>
                  <a:pt x="282140" y="261289"/>
                  <a:pt x="431853" y="201404"/>
                </a:cubicBezTo>
                <a:cubicBezTo>
                  <a:pt x="486063" y="179720"/>
                  <a:pt x="477573" y="199530"/>
                  <a:pt x="477573" y="155684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38105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C787D-77D5-4F03-9D0E-A20627BCE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Comparing the diagonals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20E43-E1AB-4AF9-8D1A-DC5B50D58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3590" cy="4351338"/>
          </a:xfrm>
        </p:spPr>
        <p:txBody>
          <a:bodyPr>
            <a:normAutofit/>
          </a:bodyPr>
          <a:lstStyle/>
          <a:p>
            <a:r>
              <a:rPr lang="hu-HU" dirty="0"/>
              <a:t>Really be aware of POI-s offered and accepted</a:t>
            </a:r>
          </a:p>
          <a:p>
            <a:pPr lvl="1"/>
            <a:r>
              <a:rPr lang="hu-HU" dirty="0"/>
              <a:t>Strong OG teams always accept CO points, and vice versa.</a:t>
            </a:r>
          </a:p>
          <a:p>
            <a:pPr lvl="2"/>
            <a:r>
              <a:rPr lang="hu-HU" dirty="0"/>
              <a:t>lack of offered POI: consider the teams sort of agree with the content</a:t>
            </a:r>
          </a:p>
          <a:p>
            <a:pPr lvl="2"/>
            <a:r>
              <a:rPr lang="hu-HU" dirty="0"/>
              <a:t>lack of accepted POI: consider the team is not confident enough to accept a point</a:t>
            </a:r>
          </a:p>
          <a:p>
            <a:r>
              <a:rPr lang="hu-HU" dirty="0"/>
              <a:t>Closing teams can rebutt opening teams</a:t>
            </a:r>
          </a:p>
          <a:p>
            <a:pPr lvl="1"/>
            <a:r>
              <a:rPr lang="hu-HU" dirty="0"/>
              <a:t>Is the rebuttal really enough? Is it strong and full? Does it totally destroy the opposing case? </a:t>
            </a:r>
          </a:p>
          <a:p>
            <a:r>
              <a:rPr lang="hu-HU" dirty="0"/>
              <a:t>If the case of a team is being ignored: </a:t>
            </a:r>
          </a:p>
          <a:p>
            <a:pPr lvl="1"/>
            <a:r>
              <a:rPr lang="hu-HU" dirty="0"/>
              <a:t>Conveniance or just a bad case? </a:t>
            </a:r>
          </a:p>
          <a:p>
            <a:pPr lvl="1"/>
            <a:r>
              <a:rPr lang="hu-HU" dirty="0"/>
              <a:t>Less experienced teams often just can’t find the grip to engage into strong cases</a:t>
            </a:r>
          </a:p>
        </p:txBody>
      </p:sp>
    </p:spTree>
    <p:extLst>
      <p:ext uri="{BB962C8B-B14F-4D97-AF65-F5344CB8AC3E}">
        <p14:creationId xmlns:p14="http://schemas.microsoft.com/office/powerpoint/2010/main" val="351894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6BD0C-F4D3-4975-B52A-1A9579654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Layout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C7B0D7-5B1F-4685-88A3-69D435BB13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20323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6859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C787D-77D5-4F03-9D0E-A20627BCE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Comparing the diagonals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20E43-E1AB-4AF9-8D1A-DC5B50D58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3590" cy="4351338"/>
          </a:xfrm>
        </p:spPr>
        <p:txBody>
          <a:bodyPr>
            <a:normAutofit/>
          </a:bodyPr>
          <a:lstStyle/>
          <a:p>
            <a:r>
              <a:rPr lang="hu-HU" dirty="0">
                <a:highlight>
                  <a:srgbClr val="00FFFF"/>
                </a:highlight>
              </a:rPr>
              <a:t>Really be aware of POI-s offered and accepted</a:t>
            </a:r>
          </a:p>
          <a:p>
            <a:pPr lvl="1"/>
            <a:r>
              <a:rPr lang="hu-HU" dirty="0"/>
              <a:t>Strong OG teams always accept CO points, and vice versa.</a:t>
            </a:r>
          </a:p>
          <a:p>
            <a:pPr lvl="2"/>
            <a:r>
              <a:rPr lang="hu-HU" dirty="0"/>
              <a:t>lack of offered POI: consider the teams sort of agree with the content</a:t>
            </a:r>
          </a:p>
          <a:p>
            <a:pPr lvl="2"/>
            <a:r>
              <a:rPr lang="hu-HU" dirty="0"/>
              <a:t>lack of offered POI: consider the team is not confident enough to accept a point</a:t>
            </a:r>
          </a:p>
          <a:p>
            <a:r>
              <a:rPr lang="hu-HU" dirty="0"/>
              <a:t>Closing teams can rebutt opening teams</a:t>
            </a:r>
          </a:p>
          <a:p>
            <a:pPr lvl="1"/>
            <a:r>
              <a:rPr lang="hu-HU" dirty="0"/>
              <a:t>Is the rebuttal really enough? Is it strong and full? Does it totally destroy the opposing case? </a:t>
            </a:r>
          </a:p>
          <a:p>
            <a:r>
              <a:rPr lang="hu-HU" dirty="0"/>
              <a:t>If the case of a team is being ignored: </a:t>
            </a:r>
          </a:p>
          <a:p>
            <a:pPr lvl="1"/>
            <a:r>
              <a:rPr lang="hu-HU" dirty="0"/>
              <a:t>Conveniance or just a bad case? </a:t>
            </a:r>
          </a:p>
          <a:p>
            <a:pPr lvl="1"/>
            <a:r>
              <a:rPr lang="hu-HU" dirty="0"/>
              <a:t>Less experienced teams often just can’t find the grip to engage into strong cases</a:t>
            </a:r>
          </a:p>
        </p:txBody>
      </p:sp>
    </p:spTree>
    <p:extLst>
      <p:ext uri="{BB962C8B-B14F-4D97-AF65-F5344CB8AC3E}">
        <p14:creationId xmlns:p14="http://schemas.microsoft.com/office/powerpoint/2010/main" val="106516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C787D-77D5-4F03-9D0E-A20627BCE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Comparing the diagonals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20E43-E1AB-4AF9-8D1A-DC5B50D58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3590" cy="4351338"/>
          </a:xfrm>
        </p:spPr>
        <p:txBody>
          <a:bodyPr>
            <a:normAutofit/>
          </a:bodyPr>
          <a:lstStyle/>
          <a:p>
            <a:r>
              <a:rPr lang="hu-HU" dirty="0"/>
              <a:t>Really be aware of POI-s offered and accepted</a:t>
            </a:r>
          </a:p>
          <a:p>
            <a:pPr lvl="1"/>
            <a:r>
              <a:rPr lang="hu-HU" dirty="0">
                <a:highlight>
                  <a:srgbClr val="00FFFF"/>
                </a:highlight>
              </a:rPr>
              <a:t>Strong OG teams always accept CO points, and vice versa.</a:t>
            </a:r>
          </a:p>
          <a:p>
            <a:pPr lvl="2"/>
            <a:r>
              <a:rPr lang="hu-HU" dirty="0"/>
              <a:t>lack of offered POI: consider the teams sort of agree with the content</a:t>
            </a:r>
          </a:p>
          <a:p>
            <a:pPr lvl="2"/>
            <a:r>
              <a:rPr lang="hu-HU" dirty="0"/>
              <a:t>lack of offered POI: consider the team is not confident enough to accept a point</a:t>
            </a:r>
          </a:p>
          <a:p>
            <a:r>
              <a:rPr lang="hu-HU" dirty="0"/>
              <a:t>Closing teams can rebutt opening teams</a:t>
            </a:r>
          </a:p>
          <a:p>
            <a:pPr lvl="1"/>
            <a:r>
              <a:rPr lang="hu-HU" dirty="0"/>
              <a:t>Is the rebuttal really enough? Is it strong and full? Does it totally destroy the opposing case? </a:t>
            </a:r>
          </a:p>
          <a:p>
            <a:r>
              <a:rPr lang="hu-HU" dirty="0"/>
              <a:t>If the case of a team is being ignored: </a:t>
            </a:r>
          </a:p>
          <a:p>
            <a:pPr lvl="1"/>
            <a:r>
              <a:rPr lang="hu-HU" dirty="0"/>
              <a:t>Conveniance or just a bad case? </a:t>
            </a:r>
          </a:p>
          <a:p>
            <a:pPr lvl="1"/>
            <a:r>
              <a:rPr lang="hu-HU" dirty="0"/>
              <a:t>Less experienced teams often just can’t find the grip to engage into strong cases</a:t>
            </a:r>
          </a:p>
        </p:txBody>
      </p:sp>
    </p:spTree>
    <p:extLst>
      <p:ext uri="{BB962C8B-B14F-4D97-AF65-F5344CB8AC3E}">
        <p14:creationId xmlns:p14="http://schemas.microsoft.com/office/powerpoint/2010/main" val="3086875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C787D-77D5-4F03-9D0E-A20627BCE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Comparing the diagonals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20E43-E1AB-4AF9-8D1A-DC5B50D58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3590" cy="4351338"/>
          </a:xfrm>
        </p:spPr>
        <p:txBody>
          <a:bodyPr>
            <a:normAutofit/>
          </a:bodyPr>
          <a:lstStyle/>
          <a:p>
            <a:r>
              <a:rPr lang="hu-HU" dirty="0"/>
              <a:t>Really be aware of POI-s offered and accepted</a:t>
            </a:r>
          </a:p>
          <a:p>
            <a:pPr lvl="1"/>
            <a:r>
              <a:rPr lang="hu-HU" dirty="0"/>
              <a:t>Strong OG teams always accept CO points, and vice versa.</a:t>
            </a:r>
          </a:p>
          <a:p>
            <a:pPr lvl="2"/>
            <a:r>
              <a:rPr lang="hu-HU" dirty="0">
                <a:highlight>
                  <a:srgbClr val="00FFFF"/>
                </a:highlight>
              </a:rPr>
              <a:t>lack of offered POI: consider the teams sort of agree with the content</a:t>
            </a:r>
          </a:p>
          <a:p>
            <a:pPr lvl="2"/>
            <a:r>
              <a:rPr lang="hu-HU" dirty="0"/>
              <a:t>lack of offered POI: consider the team is not confident enough to accept a point</a:t>
            </a:r>
          </a:p>
          <a:p>
            <a:r>
              <a:rPr lang="hu-HU" dirty="0"/>
              <a:t>Closing teams can rebutt opening teams</a:t>
            </a:r>
          </a:p>
          <a:p>
            <a:pPr lvl="1"/>
            <a:r>
              <a:rPr lang="hu-HU" dirty="0"/>
              <a:t>Is the rebuttal really enough? Is it strong and full? Does it totally destroy the opposing case? </a:t>
            </a:r>
          </a:p>
          <a:p>
            <a:r>
              <a:rPr lang="hu-HU" dirty="0"/>
              <a:t>If the case of a team is being ignored: </a:t>
            </a:r>
          </a:p>
          <a:p>
            <a:pPr lvl="1"/>
            <a:r>
              <a:rPr lang="hu-HU" dirty="0"/>
              <a:t>Conveniance or just a bad case? </a:t>
            </a:r>
          </a:p>
          <a:p>
            <a:pPr lvl="1"/>
            <a:r>
              <a:rPr lang="hu-HU" dirty="0"/>
              <a:t>Less experienced teams often just can’t find the grip to engage into strong cases</a:t>
            </a:r>
          </a:p>
        </p:txBody>
      </p:sp>
    </p:spTree>
    <p:extLst>
      <p:ext uri="{BB962C8B-B14F-4D97-AF65-F5344CB8AC3E}">
        <p14:creationId xmlns:p14="http://schemas.microsoft.com/office/powerpoint/2010/main" val="62276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C787D-77D5-4F03-9D0E-A20627BCE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Comparing the diagonals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20E43-E1AB-4AF9-8D1A-DC5B50D58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3590" cy="4351338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Really be aware of POI-s offered and accepted</a:t>
            </a:r>
          </a:p>
          <a:p>
            <a:pPr lvl="1"/>
            <a:r>
              <a:rPr lang="hu-HU" dirty="0">
                <a:solidFill>
                  <a:schemeClr val="bg1"/>
                </a:solidFill>
              </a:rPr>
              <a:t>Strong OG teams always accept CO points, and vice versa.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lack of offered POI: consider the teams sort of agree with the content</a:t>
            </a:r>
          </a:p>
          <a:p>
            <a:pPr lvl="2"/>
            <a:r>
              <a:rPr lang="hu-HU" dirty="0">
                <a:solidFill>
                  <a:schemeClr val="bg1"/>
                </a:solidFill>
              </a:rPr>
              <a:t>lack of offered POI: consider the team is not confident enough to accept a point</a:t>
            </a:r>
          </a:p>
          <a:p>
            <a:r>
              <a:rPr lang="hu-HU" b="1" dirty="0"/>
              <a:t>Closing teams can rebutt opening teams</a:t>
            </a:r>
          </a:p>
          <a:p>
            <a:pPr lvl="1"/>
            <a:r>
              <a:rPr lang="hu-HU" b="1" dirty="0"/>
              <a:t>Is the rebuttal really enough? Is it strong and full? Does it totally destroy the opposing case? </a:t>
            </a:r>
          </a:p>
          <a:p>
            <a:r>
              <a:rPr lang="hu-HU" dirty="0"/>
              <a:t>If the case of a team is being ignored: </a:t>
            </a:r>
          </a:p>
          <a:p>
            <a:pPr lvl="1"/>
            <a:r>
              <a:rPr lang="hu-HU" dirty="0"/>
              <a:t>Conveniance or just a bad case? </a:t>
            </a:r>
          </a:p>
          <a:p>
            <a:pPr lvl="1"/>
            <a:r>
              <a:rPr lang="hu-HU" dirty="0"/>
              <a:t>Less experienced teams often just can’t find the grip to engage into strong cases</a:t>
            </a:r>
          </a:p>
        </p:txBody>
      </p:sp>
    </p:spTree>
    <p:extLst>
      <p:ext uri="{BB962C8B-B14F-4D97-AF65-F5344CB8AC3E}">
        <p14:creationId xmlns:p14="http://schemas.microsoft.com/office/powerpoint/2010/main" val="3854841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6BD0C-F4D3-4975-B52A-1A9579654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Layout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C7B0D7-5B1F-4685-88A3-69D435BB13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39995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288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60A79-55C0-429B-ACFD-9B3BEAE13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Finding the decisive clashpoints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0CA79-45ED-4F2A-8C7E-1CB034EBE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1591056"/>
            <a:ext cx="5364480" cy="4828032"/>
          </a:xfrm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hu-HU" dirty="0"/>
              <a:t>Judge, based on importance</a:t>
            </a:r>
          </a:p>
          <a:p>
            <a:pPr lvl="2"/>
            <a:endParaRPr lang="hu-HU" dirty="0"/>
          </a:p>
          <a:p>
            <a:pPr lvl="2"/>
            <a:r>
              <a:rPr lang="hu-HU" dirty="0"/>
              <a:t>1) Examples: „more jobs are better”, „more cost-effective education is better”</a:t>
            </a:r>
            <a:br>
              <a:rPr lang="hu-HU" dirty="0"/>
            </a:br>
            <a:endParaRPr lang="hu-HU" dirty="0"/>
          </a:p>
          <a:p>
            <a:pPr marL="914400" lvl="2" indent="0">
              <a:buNone/>
            </a:pPr>
            <a:r>
              <a:rPr lang="hu-HU" dirty="0"/>
              <a:t>    What do they talk about the most? </a:t>
            </a:r>
          </a:p>
          <a:p>
            <a:pPr lvl="2"/>
            <a:endParaRPr lang="hu-HU" b="1" dirty="0"/>
          </a:p>
          <a:p>
            <a:pPr lvl="2"/>
            <a:r>
              <a:rPr lang="hu-HU" b="1" dirty="0"/>
              <a:t>2) What is something that seems important for a team, but they get no response to?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06EDCF8-94FA-443A-A8C4-0CD572D1FA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514220"/>
              </p:ext>
            </p:extLst>
          </p:nvPr>
        </p:nvGraphicFramePr>
        <p:xfrm>
          <a:off x="632968" y="1600200"/>
          <a:ext cx="5584952" cy="49651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81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6BD0C-F4D3-4975-B52A-1A9579654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Layout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BC7B0D7-5B1F-4685-88A3-69D435BB13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39958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6087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42521-BA84-4EDA-B869-E7B79E4B5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035" y="0"/>
            <a:ext cx="10515600" cy="1325563"/>
          </a:xfrm>
        </p:spPr>
        <p:txBody>
          <a:bodyPr/>
          <a:lstStyle/>
          <a:p>
            <a:r>
              <a:rPr lang="hu-HU" dirty="0"/>
              <a:t>Tips for panel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1621-D481-49D5-9818-D2D53B7B6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3074"/>
            <a:ext cx="10515600" cy="5774925"/>
          </a:xfrm>
        </p:spPr>
        <p:txBody>
          <a:bodyPr/>
          <a:lstStyle/>
          <a:p>
            <a:r>
              <a:rPr lang="hu-HU" dirty="0"/>
              <a:t>Most of us is far from charing debates, but it’s never too late to start</a:t>
            </a:r>
          </a:p>
          <a:p>
            <a:endParaRPr lang="hu-HU" dirty="0"/>
          </a:p>
          <a:p>
            <a:r>
              <a:rPr lang="hu-HU" dirty="0"/>
              <a:t>Goal: productive conversation</a:t>
            </a:r>
          </a:p>
          <a:p>
            <a:r>
              <a:rPr lang="hu-HU" dirty="0"/>
              <a:t>The final ranking has to make sense for everyone</a:t>
            </a:r>
          </a:p>
          <a:p>
            <a:r>
              <a:rPr lang="hu-HU" dirty="0"/>
              <a:t>Initial preliminary vote</a:t>
            </a:r>
          </a:p>
          <a:p>
            <a:r>
              <a:rPr lang="hu-HU" dirty="0"/>
              <a:t>Solidify the points where you agree – highlight key points</a:t>
            </a:r>
          </a:p>
          <a:p>
            <a:pPr lvl="1"/>
            <a:r>
              <a:rPr lang="hu-HU" dirty="0"/>
              <a:t>Maybe a 1st or 4th ranked team will rise or drop</a:t>
            </a:r>
          </a:p>
          <a:p>
            <a:r>
              <a:rPr lang="hu-HU" dirty="0"/>
              <a:t>Disagreements: start with comparisons of the teams</a:t>
            </a:r>
          </a:p>
          <a:p>
            <a:pPr lvl="1"/>
            <a:r>
              <a:rPr lang="hu-HU" dirty="0"/>
              <a:t>Often comes some confusion that judges may understood something differently </a:t>
            </a:r>
            <a:endParaRPr lang="hu-HU" dirty="0">
              <a:sym typeface="Wingdings" panose="05000000000000000000" pitchFamily="2" charset="2"/>
            </a:endParaRPr>
          </a:p>
          <a:p>
            <a:r>
              <a:rPr lang="hu-HU" b="1" dirty="0">
                <a:sym typeface="Wingdings" panose="05000000000000000000" pitchFamily="2" charset="2"/>
              </a:rPr>
              <a:t>Last resort: vote (it’s very rare) </a:t>
            </a:r>
          </a:p>
        </p:txBody>
      </p:sp>
    </p:spTree>
    <p:extLst>
      <p:ext uri="{BB962C8B-B14F-4D97-AF65-F5344CB8AC3E}">
        <p14:creationId xmlns:p14="http://schemas.microsoft.com/office/powerpoint/2010/main" val="2762447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9E241-CD95-4A94-96F1-D005C6F34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Thank you!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01368F-5805-4C1C-A752-CF9444A1FD11}"/>
              </a:ext>
            </a:extLst>
          </p:cNvPr>
          <p:cNvSpPr txBox="1"/>
          <p:nvPr/>
        </p:nvSpPr>
        <p:spPr>
          <a:xfrm>
            <a:off x="838200" y="5658880"/>
            <a:ext cx="850392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hu-HU" b="1" dirty="0"/>
              <a:t>Don’t stop debating, because the best memories come during the road!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37882B-28C9-4DCA-8232-96CE7D907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790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4ACFF-1B01-42C9-AC9E-84632CE83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Let’s form teams!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2C014-5D1E-4152-A976-A29533C13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87388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BA96E-8430-4F34-B2DF-86A558DC4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8564" y="0"/>
            <a:ext cx="4989251" cy="1325563"/>
          </a:xfrm>
        </p:spPr>
        <p:txBody>
          <a:bodyPr/>
          <a:lstStyle/>
          <a:p>
            <a:r>
              <a:rPr lang="hu-HU" dirty="0"/>
              <a:t>Why to be a judge?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E2FD67E-F00C-42CE-88D9-8C9EB1BE953D}"/>
              </a:ext>
            </a:extLst>
          </p:cNvPr>
          <p:cNvGraphicFramePr/>
          <p:nvPr/>
        </p:nvGraphicFramePr>
        <p:xfrm>
          <a:off x="-1083077" y="140111"/>
          <a:ext cx="9139315" cy="65777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A8A03C78-C0F0-49B6-BD86-46DFD99E9F2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7563" y="2703376"/>
            <a:ext cx="4425950" cy="2951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019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8E2481-CFD5-4473-B007-B0638FBBA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2271"/>
            <a:ext cx="10515600" cy="112841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/>
              <a:t>Motion: </a:t>
            </a:r>
          </a:p>
        </p:txBody>
      </p:sp>
      <p:pic>
        <p:nvPicPr>
          <p:cNvPr id="2050" name="Picture 2" descr="Timeline&#10;&#10;Description automatically generated">
            <a:extLst>
              <a:ext uri="{FF2B5EF4-FFF2-40B4-BE49-F238E27FC236}">
                <a16:creationId xmlns:a16="http://schemas.microsoft.com/office/drawing/2014/main" id="{06B974C9-E243-4F5E-98A4-F33F788B92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2" r="-1" b="22818"/>
          <a:stretch/>
        </p:blipFill>
        <p:spPr bwMode="auto">
          <a:xfrm>
            <a:off x="838200" y="1845426"/>
            <a:ext cx="10512547" cy="4450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199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BA96E-8430-4F34-B2DF-86A558DC4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8564" y="0"/>
            <a:ext cx="4989251" cy="1325563"/>
          </a:xfrm>
        </p:spPr>
        <p:txBody>
          <a:bodyPr/>
          <a:lstStyle/>
          <a:p>
            <a:r>
              <a:rPr lang="hu-HU" dirty="0"/>
              <a:t>Why to be a judge? 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E2FD67E-F00C-42CE-88D9-8C9EB1BE95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2638841"/>
              </p:ext>
            </p:extLst>
          </p:nvPr>
        </p:nvGraphicFramePr>
        <p:xfrm>
          <a:off x="-1083077" y="140111"/>
          <a:ext cx="9139315" cy="65777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4DD0FA21-D67D-4B91-8F1A-4CE0B70991C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7563" y="2703777"/>
            <a:ext cx="4425950" cy="2950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9283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6653</Words>
  <Application>Microsoft Office PowerPoint</Application>
  <PresentationFormat>Widescreen</PresentationFormat>
  <Paragraphs>866</Paragraphs>
  <Slides>80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4" baseType="lpstr">
      <vt:lpstr>Arial</vt:lpstr>
      <vt:lpstr>Calibri</vt:lpstr>
      <vt:lpstr>Calibri Light</vt:lpstr>
      <vt:lpstr>Office Theme</vt:lpstr>
      <vt:lpstr>Judging Debates</vt:lpstr>
      <vt:lpstr>Layout</vt:lpstr>
      <vt:lpstr>Why do we have this workshop? </vt:lpstr>
      <vt:lpstr>Why do we have this workshop? </vt:lpstr>
      <vt:lpstr>Why do we have this workshop? </vt:lpstr>
      <vt:lpstr>Relevance</vt:lpstr>
      <vt:lpstr>Layout</vt:lpstr>
      <vt:lpstr>Why to be a judge? </vt:lpstr>
      <vt:lpstr>Why to be a judge? </vt:lpstr>
      <vt:lpstr>Why to be a judge? </vt:lpstr>
      <vt:lpstr>Why to be a judge? </vt:lpstr>
      <vt:lpstr>Why to be a judge? </vt:lpstr>
      <vt:lpstr>Layout</vt:lpstr>
      <vt:lpstr>Basic rules for judging</vt:lpstr>
      <vt:lpstr>Basic rules for judging</vt:lpstr>
      <vt:lpstr>Basic rules for judging</vt:lpstr>
      <vt:lpstr>Basic rules for judging</vt:lpstr>
      <vt:lpstr>Basic rules for judging</vt:lpstr>
      <vt:lpstr>Basic rules for judging</vt:lpstr>
      <vt:lpstr>Basic rules for judging</vt:lpstr>
      <vt:lpstr>Basic rules for judging</vt:lpstr>
      <vt:lpstr>Basic rules for judging</vt:lpstr>
      <vt:lpstr>Basic rules for judging</vt:lpstr>
      <vt:lpstr>Basic rules for judging</vt:lpstr>
      <vt:lpstr>Let’s dig into BP: someone has to win</vt:lpstr>
      <vt:lpstr>Layout</vt:lpstr>
      <vt:lpstr>Who wins the Debate? </vt:lpstr>
      <vt:lpstr>Who wins the Debate? </vt:lpstr>
      <vt:lpstr>Who wins the Debate? </vt:lpstr>
      <vt:lpstr>Layout</vt:lpstr>
      <vt:lpstr>Fairness</vt:lpstr>
      <vt:lpstr>Fairness</vt:lpstr>
      <vt:lpstr>Fairness</vt:lpstr>
      <vt:lpstr>Fairness</vt:lpstr>
      <vt:lpstr>Fairness</vt:lpstr>
      <vt:lpstr>PowerPoint Presentation</vt:lpstr>
      <vt:lpstr>Fairness</vt:lpstr>
      <vt:lpstr>Fairness</vt:lpstr>
      <vt:lpstr>Fairness</vt:lpstr>
      <vt:lpstr>Fairness</vt:lpstr>
      <vt:lpstr>Fairness</vt:lpstr>
      <vt:lpstr>Fairness</vt:lpstr>
      <vt:lpstr>Fairness</vt:lpstr>
      <vt:lpstr>Fairness</vt:lpstr>
      <vt:lpstr>Fairness</vt:lpstr>
      <vt:lpstr>Fairness</vt:lpstr>
      <vt:lpstr>Fairness</vt:lpstr>
      <vt:lpstr>Fairness</vt:lpstr>
      <vt:lpstr>Fairness</vt:lpstr>
      <vt:lpstr>Fairness</vt:lpstr>
      <vt:lpstr>Fairness</vt:lpstr>
      <vt:lpstr>Layout</vt:lpstr>
      <vt:lpstr>Someone has to win</vt:lpstr>
      <vt:lpstr>Someone has to win</vt:lpstr>
      <vt:lpstr>Comparing opening and closing teams I-  knifing and contradiction</vt:lpstr>
      <vt:lpstr>Comparing opening and closing teams I-  knifing and contradiction</vt:lpstr>
      <vt:lpstr>Closing teams can (and should) only get credit for „new” content </vt:lpstr>
      <vt:lpstr>Closing teams can (and should) only get credit for „new” content </vt:lpstr>
      <vt:lpstr>Sounding nice &lt; giving more new content</vt:lpstr>
      <vt:lpstr>Sounding nice &lt; giving more new content</vt:lpstr>
      <vt:lpstr>Sounding nice &lt; giving more new content</vt:lpstr>
      <vt:lpstr>Sounding nice &lt; giving more new content</vt:lpstr>
      <vt:lpstr>Sounding nice &lt; giving more new content</vt:lpstr>
      <vt:lpstr>Sounding nice &lt; giving more new content</vt:lpstr>
      <vt:lpstr>Sounding nice &lt; giving more new content</vt:lpstr>
      <vt:lpstr>Layout</vt:lpstr>
      <vt:lpstr>Comparing the diagonals</vt:lpstr>
      <vt:lpstr>Comparing the diagonals</vt:lpstr>
      <vt:lpstr>Comparing the diagonals</vt:lpstr>
      <vt:lpstr>Comparing the diagonals</vt:lpstr>
      <vt:lpstr>Comparing the diagonals</vt:lpstr>
      <vt:lpstr>Comparing the diagonals</vt:lpstr>
      <vt:lpstr>Comparing the diagonals</vt:lpstr>
      <vt:lpstr>Layout</vt:lpstr>
      <vt:lpstr>Finding the decisive clashpoints</vt:lpstr>
      <vt:lpstr>Layout</vt:lpstr>
      <vt:lpstr>Tips for panel discussion</vt:lpstr>
      <vt:lpstr>Thank you! </vt:lpstr>
      <vt:lpstr>Let’s form teams! </vt:lpstr>
      <vt:lpstr>Motion: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Judging Debates</dc:title>
  <dc:creator>András</dc:creator>
  <cp:lastModifiedBy>Meleg András</cp:lastModifiedBy>
  <cp:revision>4</cp:revision>
  <dcterms:created xsi:type="dcterms:W3CDTF">2020-11-09T14:59:37Z</dcterms:created>
  <dcterms:modified xsi:type="dcterms:W3CDTF">2021-04-22T10:58:00Z</dcterms:modified>
</cp:coreProperties>
</file>

<file path=docProps/thumbnail.jpeg>
</file>